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2" r:id="rId9"/>
    <p:sldMasterId id="2147483775" r:id="rId10"/>
    <p:sldMasterId id="2147483787" r:id="rId11"/>
    <p:sldMasterId id="2147483799" r:id="rId12"/>
  </p:sldMasterIdLst>
  <p:notesMasterIdLst>
    <p:notesMasterId r:id="rId31"/>
  </p:notes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</p:sldIdLst>
  <p:sldSz cx="16459200" cy="9144000"/>
  <p:notesSz cx="6858000" cy="9144000"/>
  <p:defaultTextStyle>
    <a:defPPr>
      <a:defRPr lang="en-US"/>
    </a:defPPr>
    <a:lvl1pPr marL="0" algn="l" defTabSz="146079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30393" algn="l" defTabSz="146079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460791" algn="l" defTabSz="146079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191186" algn="l" defTabSz="146079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2921585" algn="l" defTabSz="146079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651987" algn="l" defTabSz="146079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382379" algn="l" defTabSz="146079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112772" algn="l" defTabSz="146079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5843170" algn="l" defTabSz="146079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32" y="-108"/>
      </p:cViewPr>
      <p:guideLst>
        <p:guide orient="horz" pos="2880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FE22E-5C13-43AC-94B8-2FE9E823B6E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14AE3-C2A0-4FB9-9336-DD90B37C9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5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0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0393" algn="l" defTabSz="1460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0791" algn="l" defTabSz="1460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1186" algn="l" defTabSz="1460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1585" algn="l" defTabSz="1460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1987" algn="l" defTabSz="1460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2379" algn="l" defTabSz="1460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12772" algn="l" defTabSz="1460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43170" algn="l" defTabSz="1460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85800"/>
            <a:ext cx="6172200" cy="3429000"/>
          </a:xfrm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Souther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Souther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Souther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Souther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Souther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itchFamily="34" charset="0"/>
              </a:defRPr>
            </a:lvl9pPr>
          </a:lstStyle>
          <a:p>
            <a:fld id="{C7399D15-A06F-4CAA-A401-0A4DB93846C3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3541" indent="0" algn="ctr">
              <a:buNone/>
              <a:defRPr sz="2700"/>
            </a:lvl2pPr>
            <a:lvl3pPr marL="1227080" indent="0" algn="ctr">
              <a:buNone/>
              <a:defRPr sz="2400"/>
            </a:lvl3pPr>
            <a:lvl4pPr marL="1840603" indent="0" algn="ctr">
              <a:buNone/>
              <a:defRPr sz="2200"/>
            </a:lvl4pPr>
            <a:lvl5pPr marL="2454133" indent="0" algn="ctr">
              <a:buNone/>
              <a:defRPr sz="2200"/>
            </a:lvl5pPr>
            <a:lvl6pPr marL="3067672" indent="0" algn="ctr">
              <a:buNone/>
              <a:defRPr sz="2200"/>
            </a:lvl6pPr>
            <a:lvl7pPr marL="3681207" indent="0" algn="ctr">
              <a:buNone/>
              <a:defRPr sz="2200"/>
            </a:lvl7pPr>
            <a:lvl8pPr marL="4294735" indent="0" algn="ctr">
              <a:buNone/>
              <a:defRPr sz="2200"/>
            </a:lvl8pPr>
            <a:lvl9pPr marL="4908266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ED3E-AF6E-4E4D-9D37-D89C5C16E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5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4425-1E95-4F2D-91D7-068D88678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411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328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077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582"/>
            <a:ext cx="8332470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600"/>
            </a:lvl1pPr>
            <a:lvl2pPr marL="731050" indent="0">
              <a:buNone/>
              <a:defRPr sz="2200"/>
            </a:lvl2pPr>
            <a:lvl3pPr marL="1462104" indent="0">
              <a:buNone/>
              <a:defRPr sz="1900"/>
            </a:lvl3pPr>
            <a:lvl4pPr marL="2193154" indent="0">
              <a:buNone/>
              <a:defRPr sz="1600"/>
            </a:lvl4pPr>
            <a:lvl5pPr marL="2924205" indent="0">
              <a:buNone/>
              <a:defRPr sz="1600"/>
            </a:lvl5pPr>
            <a:lvl6pPr marL="3655261" indent="0">
              <a:buNone/>
              <a:defRPr sz="1600"/>
            </a:lvl6pPr>
            <a:lvl7pPr marL="4386311" indent="0">
              <a:buNone/>
              <a:defRPr sz="1600"/>
            </a:lvl7pPr>
            <a:lvl8pPr marL="5117362" indent="0">
              <a:buNone/>
              <a:defRPr sz="1600"/>
            </a:lvl8pPr>
            <a:lvl9pPr marL="5848413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201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582"/>
            <a:ext cx="8332470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31050" indent="0">
              <a:buNone/>
              <a:defRPr sz="4400"/>
            </a:lvl2pPr>
            <a:lvl3pPr marL="1462104" indent="0">
              <a:buNone/>
              <a:defRPr sz="3800"/>
            </a:lvl3pPr>
            <a:lvl4pPr marL="2193154" indent="0">
              <a:buNone/>
              <a:defRPr sz="3200"/>
            </a:lvl4pPr>
            <a:lvl5pPr marL="2924205" indent="0">
              <a:buNone/>
              <a:defRPr sz="3200"/>
            </a:lvl5pPr>
            <a:lvl6pPr marL="3655261" indent="0">
              <a:buNone/>
              <a:defRPr sz="3200"/>
            </a:lvl6pPr>
            <a:lvl7pPr marL="4386311" indent="0">
              <a:buNone/>
              <a:defRPr sz="3200"/>
            </a:lvl7pPr>
            <a:lvl8pPr marL="5117362" indent="0">
              <a:buNone/>
              <a:defRPr sz="3200"/>
            </a:lvl8pPr>
            <a:lvl9pPr marL="5848413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600"/>
            </a:lvl1pPr>
            <a:lvl2pPr marL="731050" indent="0">
              <a:buNone/>
              <a:defRPr sz="2200"/>
            </a:lvl2pPr>
            <a:lvl3pPr marL="1462104" indent="0">
              <a:buNone/>
              <a:defRPr sz="1900"/>
            </a:lvl3pPr>
            <a:lvl4pPr marL="2193154" indent="0">
              <a:buNone/>
              <a:defRPr sz="1600"/>
            </a:lvl4pPr>
            <a:lvl5pPr marL="2924205" indent="0">
              <a:buNone/>
              <a:defRPr sz="1600"/>
            </a:lvl5pPr>
            <a:lvl6pPr marL="3655261" indent="0">
              <a:buNone/>
              <a:defRPr sz="1600"/>
            </a:lvl6pPr>
            <a:lvl7pPr marL="4386311" indent="0">
              <a:buNone/>
              <a:defRPr sz="1600"/>
            </a:lvl7pPr>
            <a:lvl8pPr marL="5117362" indent="0">
              <a:buNone/>
              <a:defRPr sz="1600"/>
            </a:lvl8pPr>
            <a:lvl9pPr marL="5848413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043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526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017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0833"/>
            <a:ext cx="16459200" cy="465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899" y="6667500"/>
            <a:ext cx="3857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2566035" y="-99484"/>
            <a:ext cx="20654010" cy="2770717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62456621"/>
      </p:ext>
    </p:extLst>
  </p:cSld>
  <p:clrMapOvr>
    <a:masterClrMapping/>
  </p:clrMapOvr>
  <p:transition spd="slow" advClick="0" advTm="3000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8" y="8534400"/>
            <a:ext cx="164549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844575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328" y="1011936"/>
            <a:ext cx="1357884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800" spc="-6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069" y="5940828"/>
            <a:ext cx="13578840" cy="1524000"/>
          </a:xfrm>
        </p:spPr>
        <p:txBody>
          <a:bodyPr lIns="122815" rIns="122815">
            <a:normAutofit/>
          </a:bodyPr>
          <a:lstStyle>
            <a:lvl1pPr marL="0" indent="0" algn="l">
              <a:buNone/>
              <a:defRPr sz="3200" cap="all" spc="269" baseline="0">
                <a:solidFill>
                  <a:schemeClr val="tx2"/>
                </a:solidFill>
                <a:latin typeface="+mj-lt"/>
              </a:defRPr>
            </a:lvl1pPr>
            <a:lvl2pPr marL="614087" indent="0" algn="ctr">
              <a:buNone/>
              <a:defRPr sz="3200"/>
            </a:lvl2pPr>
            <a:lvl3pPr marL="1228173" indent="0" algn="ctr">
              <a:buNone/>
              <a:defRPr sz="3200"/>
            </a:lvl3pPr>
            <a:lvl4pPr marL="1842252" indent="0" algn="ctr">
              <a:buNone/>
              <a:defRPr sz="2700"/>
            </a:lvl4pPr>
            <a:lvl5pPr marL="2456335" indent="0" algn="ctr">
              <a:buNone/>
              <a:defRPr sz="2700"/>
            </a:lvl5pPr>
            <a:lvl6pPr marL="3070420" indent="0" algn="ctr">
              <a:buNone/>
              <a:defRPr sz="2700"/>
            </a:lvl6pPr>
            <a:lvl7pPr marL="3684505" indent="0" algn="ctr">
              <a:buNone/>
              <a:defRPr sz="2700"/>
            </a:lvl7pPr>
            <a:lvl8pPr marL="4298584" indent="0" algn="ctr">
              <a:buNone/>
              <a:defRPr sz="2700"/>
            </a:lvl8pPr>
            <a:lvl9pPr marL="4912669" indent="0" algn="ctr">
              <a:buNone/>
              <a:defRPr sz="2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30338" y="5791200"/>
            <a:ext cx="133319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809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344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8" y="8534400"/>
            <a:ext cx="164549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844575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1011936"/>
            <a:ext cx="1357884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0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8" y="5937504"/>
            <a:ext cx="13578840" cy="1524000"/>
          </a:xfrm>
        </p:spPr>
        <p:txBody>
          <a:bodyPr lIns="122815" rIns="122815" anchor="t" anchorCtr="0">
            <a:normAutofit/>
          </a:bodyPr>
          <a:lstStyle>
            <a:lvl1pPr marL="0" indent="0">
              <a:buNone/>
              <a:defRPr sz="3200" cap="all" spc="269" baseline="0">
                <a:solidFill>
                  <a:schemeClr val="tx2"/>
                </a:solidFill>
                <a:latin typeface="+mj-lt"/>
              </a:defRPr>
            </a:lvl1pPr>
            <a:lvl2pPr marL="6140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1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22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63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04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4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85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26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30338" y="5791200"/>
            <a:ext cx="133319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77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27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82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80FE-FD73-4F00-AB1A-C489E0458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7188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81328" y="382151"/>
            <a:ext cx="1357884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5" y="2460979"/>
            <a:ext cx="6665976" cy="5364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192" y="2460980"/>
            <a:ext cx="6665976" cy="5364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076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81328" y="382151"/>
            <a:ext cx="1357884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8" y="2461404"/>
            <a:ext cx="6665976" cy="981709"/>
          </a:xfrm>
        </p:spPr>
        <p:txBody>
          <a:bodyPr lIns="122815" rIns="122815" anchor="ctr">
            <a:normAutofit/>
          </a:bodyPr>
          <a:lstStyle>
            <a:lvl1pPr marL="0" indent="0">
              <a:buNone/>
              <a:defRPr sz="2700" b="0" cap="all" baseline="0">
                <a:solidFill>
                  <a:schemeClr val="tx2"/>
                </a:solidFill>
              </a:defRPr>
            </a:lvl1pPr>
            <a:lvl2pPr marL="614087" indent="0">
              <a:buNone/>
              <a:defRPr sz="2700" b="1"/>
            </a:lvl2pPr>
            <a:lvl3pPr marL="1228173" indent="0">
              <a:buNone/>
              <a:defRPr sz="2400" b="1"/>
            </a:lvl3pPr>
            <a:lvl4pPr marL="1842252" indent="0">
              <a:buNone/>
              <a:defRPr sz="2200" b="1"/>
            </a:lvl4pPr>
            <a:lvl5pPr marL="2456335" indent="0">
              <a:buNone/>
              <a:defRPr sz="2200" b="1"/>
            </a:lvl5pPr>
            <a:lvl6pPr marL="3070420" indent="0">
              <a:buNone/>
              <a:defRPr sz="2200" b="1"/>
            </a:lvl6pPr>
            <a:lvl7pPr marL="3684505" indent="0">
              <a:buNone/>
              <a:defRPr sz="2200" b="1"/>
            </a:lvl7pPr>
            <a:lvl8pPr marL="4298584" indent="0">
              <a:buNone/>
              <a:defRPr sz="2200" b="1"/>
            </a:lvl8pPr>
            <a:lvl9pPr marL="4912669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" y="3443113"/>
            <a:ext cx="6665976" cy="4504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94192" y="2461404"/>
            <a:ext cx="6665976" cy="981709"/>
          </a:xfrm>
        </p:spPr>
        <p:txBody>
          <a:bodyPr lIns="122815" rIns="122815" anchor="ctr">
            <a:normAutofit/>
          </a:bodyPr>
          <a:lstStyle>
            <a:lvl1pPr marL="0" indent="0">
              <a:buNone/>
              <a:defRPr sz="2700" b="0" cap="all" baseline="0">
                <a:solidFill>
                  <a:schemeClr val="tx2"/>
                </a:solidFill>
              </a:defRPr>
            </a:lvl1pPr>
            <a:lvl2pPr marL="614087" indent="0">
              <a:buNone/>
              <a:defRPr sz="2700" b="1"/>
            </a:lvl2pPr>
            <a:lvl3pPr marL="1228173" indent="0">
              <a:buNone/>
              <a:defRPr sz="2400" b="1"/>
            </a:lvl3pPr>
            <a:lvl4pPr marL="1842252" indent="0">
              <a:buNone/>
              <a:defRPr sz="2200" b="1"/>
            </a:lvl4pPr>
            <a:lvl5pPr marL="2456335" indent="0">
              <a:buNone/>
              <a:defRPr sz="2200" b="1"/>
            </a:lvl5pPr>
            <a:lvl6pPr marL="3070420" indent="0">
              <a:buNone/>
              <a:defRPr sz="2200" b="1"/>
            </a:lvl6pPr>
            <a:lvl7pPr marL="3684505" indent="0">
              <a:buNone/>
              <a:defRPr sz="2200" b="1"/>
            </a:lvl7pPr>
            <a:lvl8pPr marL="4298584" indent="0">
              <a:buNone/>
              <a:defRPr sz="2200" b="1"/>
            </a:lvl8pPr>
            <a:lvl9pPr marL="4912669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4192" y="3443113"/>
            <a:ext cx="6665976" cy="4504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778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768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8" y="8534400"/>
            <a:ext cx="164549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2" y="844575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318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0"/>
            <a:ext cx="5468568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454097" y="0"/>
            <a:ext cx="86411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92479"/>
            <a:ext cx="4320540" cy="3048000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810" y="975360"/>
            <a:ext cx="8764524" cy="701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901441"/>
            <a:ext cx="4320540" cy="4505499"/>
          </a:xfrm>
        </p:spPr>
        <p:txBody>
          <a:bodyPr lIns="122815" rIns="122815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614087" indent="0">
              <a:buNone/>
              <a:defRPr sz="1600"/>
            </a:lvl2pPr>
            <a:lvl3pPr marL="1228173" indent="0">
              <a:buNone/>
              <a:defRPr sz="1300"/>
            </a:lvl3pPr>
            <a:lvl4pPr marL="1842252" indent="0">
              <a:buNone/>
              <a:defRPr sz="1200"/>
            </a:lvl4pPr>
            <a:lvl5pPr marL="2456335" indent="0">
              <a:buNone/>
              <a:defRPr sz="1200"/>
            </a:lvl5pPr>
            <a:lvl6pPr marL="3070420" indent="0">
              <a:buNone/>
              <a:defRPr sz="1200"/>
            </a:lvl6pPr>
            <a:lvl7pPr marL="3684505" indent="0">
              <a:buNone/>
              <a:defRPr sz="1200"/>
            </a:lvl7pPr>
            <a:lvl8pPr marL="4298584" indent="0">
              <a:buNone/>
              <a:defRPr sz="1200"/>
            </a:lvl8pPr>
            <a:lvl9pPr marL="491266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441" y="8613061"/>
            <a:ext cx="3534989" cy="486833"/>
          </a:xfrm>
        </p:spPr>
        <p:txBody>
          <a:bodyPr/>
          <a:lstStyle>
            <a:lvl1pPr algn="l">
              <a:defRPr/>
            </a:lvl1pPr>
          </a:lstStyle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80810" y="8613061"/>
            <a:ext cx="6275070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28CAE3-821B-48D1-A96F-B25FA09F90BA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598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6604000"/>
            <a:ext cx="164549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" y="655343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42" y="6766560"/>
            <a:ext cx="13653421" cy="1097280"/>
          </a:xfrm>
        </p:spPr>
        <p:txBody>
          <a:bodyPr lIns="122815" tIns="0" rIns="122815" bIns="0" anchor="b">
            <a:no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" y="1"/>
            <a:ext cx="16459180" cy="6553435"/>
          </a:xfrm>
          <a:solidFill>
            <a:schemeClr val="bg2">
              <a:lumMod val="90000"/>
            </a:schemeClr>
          </a:solidFill>
        </p:spPr>
        <p:txBody>
          <a:bodyPr lIns="614087" tIns="614087" anchor="t"/>
          <a:lstStyle>
            <a:lvl1pPr marL="0" indent="0">
              <a:buNone/>
              <a:defRPr sz="4300"/>
            </a:lvl1pPr>
            <a:lvl2pPr marL="614087" indent="0">
              <a:buNone/>
              <a:defRPr sz="3800"/>
            </a:lvl2pPr>
            <a:lvl3pPr marL="1228173" indent="0">
              <a:buNone/>
              <a:defRPr sz="3200"/>
            </a:lvl3pPr>
            <a:lvl4pPr marL="1842252" indent="0">
              <a:buNone/>
              <a:defRPr sz="2700"/>
            </a:lvl4pPr>
            <a:lvl5pPr marL="2456335" indent="0">
              <a:buNone/>
              <a:defRPr sz="2700"/>
            </a:lvl5pPr>
            <a:lvl6pPr marL="3070420" indent="0">
              <a:buNone/>
              <a:defRPr sz="2700"/>
            </a:lvl6pPr>
            <a:lvl7pPr marL="3684505" indent="0">
              <a:buNone/>
              <a:defRPr sz="2700"/>
            </a:lvl7pPr>
            <a:lvl8pPr marL="4298584" indent="0">
              <a:buNone/>
              <a:defRPr sz="2700"/>
            </a:lvl8pPr>
            <a:lvl9pPr marL="4912669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328" y="7876032"/>
            <a:ext cx="13652906" cy="792480"/>
          </a:xfrm>
        </p:spPr>
        <p:txBody>
          <a:bodyPr lIns="122815" tIns="0" rIns="122815" bIns="0">
            <a:normAutofit/>
          </a:bodyPr>
          <a:lstStyle>
            <a:lvl1pPr marL="0" indent="0">
              <a:spcBef>
                <a:spcPts val="0"/>
              </a:spcBef>
              <a:spcAft>
                <a:spcPts val="806"/>
              </a:spcAft>
              <a:buNone/>
              <a:defRPr sz="2000">
                <a:solidFill>
                  <a:srgbClr val="FFFFFF"/>
                </a:solidFill>
              </a:defRPr>
            </a:lvl1pPr>
            <a:lvl2pPr marL="614087" indent="0">
              <a:buNone/>
              <a:defRPr sz="1600"/>
            </a:lvl2pPr>
            <a:lvl3pPr marL="1228173" indent="0">
              <a:buNone/>
              <a:defRPr sz="1300"/>
            </a:lvl3pPr>
            <a:lvl4pPr marL="1842252" indent="0">
              <a:buNone/>
              <a:defRPr sz="1200"/>
            </a:lvl4pPr>
            <a:lvl5pPr marL="2456335" indent="0">
              <a:buNone/>
              <a:defRPr sz="1200"/>
            </a:lvl5pPr>
            <a:lvl6pPr marL="3070420" indent="0">
              <a:buNone/>
              <a:defRPr sz="1200"/>
            </a:lvl6pPr>
            <a:lvl7pPr marL="3684505" indent="0">
              <a:buNone/>
              <a:defRPr sz="1200"/>
            </a:lvl7pPr>
            <a:lvl8pPr marL="4298584" indent="0">
              <a:buNone/>
              <a:defRPr sz="1200"/>
            </a:lvl8pPr>
            <a:lvl9pPr marL="491266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57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61407" tIns="0" rIns="61407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83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8" y="8534400"/>
            <a:ext cx="164549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844575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5" y="549736"/>
            <a:ext cx="3549015" cy="76798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549736"/>
            <a:ext cx="10441305" cy="7679864"/>
          </a:xfrm>
        </p:spPr>
        <p:txBody>
          <a:bodyPr vert="eaVert" lIns="61407" tIns="0" rIns="61407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1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8" y="8534400"/>
            <a:ext cx="164549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844575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328" y="1011936"/>
            <a:ext cx="1357884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800" spc="-6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069" y="5940828"/>
            <a:ext cx="13578840" cy="1524000"/>
          </a:xfrm>
        </p:spPr>
        <p:txBody>
          <a:bodyPr lIns="122823" rIns="122823">
            <a:normAutofit/>
          </a:bodyPr>
          <a:lstStyle>
            <a:lvl1pPr marL="0" indent="0" algn="l">
              <a:buNone/>
              <a:defRPr sz="3200" cap="all" spc="269" baseline="0">
                <a:solidFill>
                  <a:schemeClr val="tx2"/>
                </a:solidFill>
                <a:latin typeface="+mj-lt"/>
              </a:defRPr>
            </a:lvl1pPr>
            <a:lvl2pPr marL="614126" indent="0" algn="ctr">
              <a:buNone/>
              <a:defRPr sz="3200"/>
            </a:lvl2pPr>
            <a:lvl3pPr marL="1228252" indent="0" algn="ctr">
              <a:buNone/>
              <a:defRPr sz="3200"/>
            </a:lvl3pPr>
            <a:lvl4pPr marL="1842369" indent="0" algn="ctr">
              <a:buNone/>
              <a:defRPr sz="2700"/>
            </a:lvl4pPr>
            <a:lvl5pPr marL="2456492" indent="0" algn="ctr">
              <a:buNone/>
              <a:defRPr sz="2700"/>
            </a:lvl5pPr>
            <a:lvl6pPr marL="3070617" indent="0" algn="ctr">
              <a:buNone/>
              <a:defRPr sz="2700"/>
            </a:lvl6pPr>
            <a:lvl7pPr marL="3684741" indent="0" algn="ctr">
              <a:buNone/>
              <a:defRPr sz="2700"/>
            </a:lvl7pPr>
            <a:lvl8pPr marL="4298859" indent="0" algn="ctr">
              <a:buNone/>
              <a:defRPr sz="2700"/>
            </a:lvl8pPr>
            <a:lvl9pPr marL="4912984" indent="0" algn="ctr">
              <a:buNone/>
              <a:defRPr sz="2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30338" y="5791200"/>
            <a:ext cx="133319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3872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17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3541" indent="0" algn="ctr">
              <a:buNone/>
              <a:defRPr sz="2700"/>
            </a:lvl2pPr>
            <a:lvl3pPr marL="1227080" indent="0" algn="ctr">
              <a:buNone/>
              <a:defRPr sz="2400"/>
            </a:lvl3pPr>
            <a:lvl4pPr marL="1840603" indent="0" algn="ctr">
              <a:buNone/>
              <a:defRPr sz="2200"/>
            </a:lvl4pPr>
            <a:lvl5pPr marL="2454133" indent="0" algn="ctr">
              <a:buNone/>
              <a:defRPr sz="2200"/>
            </a:lvl5pPr>
            <a:lvl6pPr marL="3067672" indent="0" algn="ctr">
              <a:buNone/>
              <a:defRPr sz="2200"/>
            </a:lvl6pPr>
            <a:lvl7pPr marL="3681207" indent="0" algn="ctr">
              <a:buNone/>
              <a:defRPr sz="2200"/>
            </a:lvl7pPr>
            <a:lvl8pPr marL="4294735" indent="0" algn="ctr">
              <a:buNone/>
              <a:defRPr sz="2200"/>
            </a:lvl8pPr>
            <a:lvl9pPr marL="4908266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EBDE2158-F121-43A7-9E64-F252A51EFBA8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3577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8" y="8534400"/>
            <a:ext cx="164549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844575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1011936"/>
            <a:ext cx="1357884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0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8" y="5937504"/>
            <a:ext cx="13578840" cy="1524000"/>
          </a:xfrm>
        </p:spPr>
        <p:txBody>
          <a:bodyPr lIns="122823" rIns="122823" anchor="t" anchorCtr="0">
            <a:normAutofit/>
          </a:bodyPr>
          <a:lstStyle>
            <a:lvl1pPr marL="0" indent="0">
              <a:buNone/>
              <a:defRPr sz="3200" cap="all" spc="269" baseline="0">
                <a:solidFill>
                  <a:schemeClr val="tx2"/>
                </a:solidFill>
                <a:latin typeface="+mj-lt"/>
              </a:defRPr>
            </a:lvl1pPr>
            <a:lvl2pPr marL="614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2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23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64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06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47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88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2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30338" y="5791200"/>
            <a:ext cx="133319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606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81328" y="382150"/>
            <a:ext cx="1357884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5" y="2460979"/>
            <a:ext cx="6665976" cy="5364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192" y="2460980"/>
            <a:ext cx="6665976" cy="5364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054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81328" y="382150"/>
            <a:ext cx="1357884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8" y="2461404"/>
            <a:ext cx="6665976" cy="981709"/>
          </a:xfrm>
        </p:spPr>
        <p:txBody>
          <a:bodyPr lIns="122823" rIns="122823" anchor="ctr">
            <a:normAutofit/>
          </a:bodyPr>
          <a:lstStyle>
            <a:lvl1pPr marL="0" indent="0">
              <a:buNone/>
              <a:defRPr sz="2700" b="0" cap="all" baseline="0">
                <a:solidFill>
                  <a:schemeClr val="tx2"/>
                </a:solidFill>
              </a:defRPr>
            </a:lvl1pPr>
            <a:lvl2pPr marL="614126" indent="0">
              <a:buNone/>
              <a:defRPr sz="2700" b="1"/>
            </a:lvl2pPr>
            <a:lvl3pPr marL="1228252" indent="0">
              <a:buNone/>
              <a:defRPr sz="2400" b="1"/>
            </a:lvl3pPr>
            <a:lvl4pPr marL="1842369" indent="0">
              <a:buNone/>
              <a:defRPr sz="2200" b="1"/>
            </a:lvl4pPr>
            <a:lvl5pPr marL="2456492" indent="0">
              <a:buNone/>
              <a:defRPr sz="2200" b="1"/>
            </a:lvl5pPr>
            <a:lvl6pPr marL="3070617" indent="0">
              <a:buNone/>
              <a:defRPr sz="2200" b="1"/>
            </a:lvl6pPr>
            <a:lvl7pPr marL="3684741" indent="0">
              <a:buNone/>
              <a:defRPr sz="2200" b="1"/>
            </a:lvl7pPr>
            <a:lvl8pPr marL="4298859" indent="0">
              <a:buNone/>
              <a:defRPr sz="2200" b="1"/>
            </a:lvl8pPr>
            <a:lvl9pPr marL="4912984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" y="3443113"/>
            <a:ext cx="6665976" cy="4504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94192" y="2461404"/>
            <a:ext cx="6665976" cy="981709"/>
          </a:xfrm>
        </p:spPr>
        <p:txBody>
          <a:bodyPr lIns="122823" rIns="122823" anchor="ctr">
            <a:normAutofit/>
          </a:bodyPr>
          <a:lstStyle>
            <a:lvl1pPr marL="0" indent="0">
              <a:buNone/>
              <a:defRPr sz="2700" b="0" cap="all" baseline="0">
                <a:solidFill>
                  <a:schemeClr val="tx2"/>
                </a:solidFill>
              </a:defRPr>
            </a:lvl1pPr>
            <a:lvl2pPr marL="614126" indent="0">
              <a:buNone/>
              <a:defRPr sz="2700" b="1"/>
            </a:lvl2pPr>
            <a:lvl3pPr marL="1228252" indent="0">
              <a:buNone/>
              <a:defRPr sz="2400" b="1"/>
            </a:lvl3pPr>
            <a:lvl4pPr marL="1842369" indent="0">
              <a:buNone/>
              <a:defRPr sz="2200" b="1"/>
            </a:lvl4pPr>
            <a:lvl5pPr marL="2456492" indent="0">
              <a:buNone/>
              <a:defRPr sz="2200" b="1"/>
            </a:lvl5pPr>
            <a:lvl6pPr marL="3070617" indent="0">
              <a:buNone/>
              <a:defRPr sz="2200" b="1"/>
            </a:lvl6pPr>
            <a:lvl7pPr marL="3684741" indent="0">
              <a:buNone/>
              <a:defRPr sz="2200" b="1"/>
            </a:lvl7pPr>
            <a:lvl8pPr marL="4298859" indent="0">
              <a:buNone/>
              <a:defRPr sz="2200" b="1"/>
            </a:lvl8pPr>
            <a:lvl9pPr marL="4912984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4192" y="3443113"/>
            <a:ext cx="6665976" cy="4504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804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979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8" y="8534400"/>
            <a:ext cx="164549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2" y="844575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047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0"/>
            <a:ext cx="5468568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454097" y="0"/>
            <a:ext cx="86411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92479"/>
            <a:ext cx="4320540" cy="3048000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810" y="975360"/>
            <a:ext cx="8764524" cy="701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901441"/>
            <a:ext cx="4320540" cy="4505499"/>
          </a:xfrm>
        </p:spPr>
        <p:txBody>
          <a:bodyPr lIns="122823" rIns="122823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614126" indent="0">
              <a:buNone/>
              <a:defRPr sz="1600"/>
            </a:lvl2pPr>
            <a:lvl3pPr marL="1228252" indent="0">
              <a:buNone/>
              <a:defRPr sz="1300"/>
            </a:lvl3pPr>
            <a:lvl4pPr marL="1842369" indent="0">
              <a:buNone/>
              <a:defRPr sz="1200"/>
            </a:lvl4pPr>
            <a:lvl5pPr marL="2456492" indent="0">
              <a:buNone/>
              <a:defRPr sz="1200"/>
            </a:lvl5pPr>
            <a:lvl6pPr marL="3070617" indent="0">
              <a:buNone/>
              <a:defRPr sz="1200"/>
            </a:lvl6pPr>
            <a:lvl7pPr marL="3684741" indent="0">
              <a:buNone/>
              <a:defRPr sz="1200"/>
            </a:lvl7pPr>
            <a:lvl8pPr marL="4298859" indent="0">
              <a:buNone/>
              <a:defRPr sz="1200"/>
            </a:lvl8pPr>
            <a:lvl9pPr marL="4912984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441" y="8613060"/>
            <a:ext cx="3534989" cy="486833"/>
          </a:xfrm>
        </p:spPr>
        <p:txBody>
          <a:bodyPr/>
          <a:lstStyle>
            <a:lvl1pPr algn="l">
              <a:defRPr/>
            </a:lvl1pPr>
          </a:lstStyle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80810" y="8613060"/>
            <a:ext cx="6275070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28CAE3-821B-48D1-A96F-B25FA09F90BA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71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6604000"/>
            <a:ext cx="164549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" y="655343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41" y="6766560"/>
            <a:ext cx="13653421" cy="1097280"/>
          </a:xfrm>
        </p:spPr>
        <p:txBody>
          <a:bodyPr lIns="122823" tIns="0" rIns="122823" bIns="0" anchor="b">
            <a:no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" y="1"/>
            <a:ext cx="16459180" cy="6553435"/>
          </a:xfrm>
          <a:solidFill>
            <a:schemeClr val="bg2">
              <a:lumMod val="90000"/>
            </a:schemeClr>
          </a:solidFill>
        </p:spPr>
        <p:txBody>
          <a:bodyPr lIns="614126" tIns="614126" anchor="t"/>
          <a:lstStyle>
            <a:lvl1pPr marL="0" indent="0">
              <a:buNone/>
              <a:defRPr sz="4300"/>
            </a:lvl1pPr>
            <a:lvl2pPr marL="614126" indent="0">
              <a:buNone/>
              <a:defRPr sz="3800"/>
            </a:lvl2pPr>
            <a:lvl3pPr marL="1228252" indent="0">
              <a:buNone/>
              <a:defRPr sz="3200"/>
            </a:lvl3pPr>
            <a:lvl4pPr marL="1842369" indent="0">
              <a:buNone/>
              <a:defRPr sz="2700"/>
            </a:lvl4pPr>
            <a:lvl5pPr marL="2456492" indent="0">
              <a:buNone/>
              <a:defRPr sz="2700"/>
            </a:lvl5pPr>
            <a:lvl6pPr marL="3070617" indent="0">
              <a:buNone/>
              <a:defRPr sz="2700"/>
            </a:lvl6pPr>
            <a:lvl7pPr marL="3684741" indent="0">
              <a:buNone/>
              <a:defRPr sz="2700"/>
            </a:lvl7pPr>
            <a:lvl8pPr marL="4298859" indent="0">
              <a:buNone/>
              <a:defRPr sz="2700"/>
            </a:lvl8pPr>
            <a:lvl9pPr marL="4912984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328" y="7876032"/>
            <a:ext cx="13652906" cy="792480"/>
          </a:xfrm>
        </p:spPr>
        <p:txBody>
          <a:bodyPr lIns="122823" tIns="0" rIns="122823" bIns="0">
            <a:normAutofit/>
          </a:bodyPr>
          <a:lstStyle>
            <a:lvl1pPr marL="0" indent="0">
              <a:spcBef>
                <a:spcPts val="0"/>
              </a:spcBef>
              <a:spcAft>
                <a:spcPts val="806"/>
              </a:spcAft>
              <a:buNone/>
              <a:defRPr sz="2000">
                <a:solidFill>
                  <a:srgbClr val="FFFFFF"/>
                </a:solidFill>
              </a:defRPr>
            </a:lvl1pPr>
            <a:lvl2pPr marL="614126" indent="0">
              <a:buNone/>
              <a:defRPr sz="1600"/>
            </a:lvl2pPr>
            <a:lvl3pPr marL="1228252" indent="0">
              <a:buNone/>
              <a:defRPr sz="1300"/>
            </a:lvl3pPr>
            <a:lvl4pPr marL="1842369" indent="0">
              <a:buNone/>
              <a:defRPr sz="1200"/>
            </a:lvl4pPr>
            <a:lvl5pPr marL="2456492" indent="0">
              <a:buNone/>
              <a:defRPr sz="1200"/>
            </a:lvl5pPr>
            <a:lvl6pPr marL="3070617" indent="0">
              <a:buNone/>
              <a:defRPr sz="1200"/>
            </a:lvl6pPr>
            <a:lvl7pPr marL="3684741" indent="0">
              <a:buNone/>
              <a:defRPr sz="1200"/>
            </a:lvl7pPr>
            <a:lvl8pPr marL="4298859" indent="0">
              <a:buNone/>
              <a:defRPr sz="1200"/>
            </a:lvl8pPr>
            <a:lvl9pPr marL="4912984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89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61411" tIns="0" rIns="61411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93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8" y="8534400"/>
            <a:ext cx="164549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844575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5" y="549736"/>
            <a:ext cx="3549015" cy="76798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549736"/>
            <a:ext cx="10441305" cy="7679864"/>
          </a:xfrm>
        </p:spPr>
        <p:txBody>
          <a:bodyPr vert="eaVert" lIns="61411" tIns="0" rIns="61411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939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577"/>
            <a:ext cx="139903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9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7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9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1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3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5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C238-E8B3-457D-BCA8-54AFDBEEB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3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CB65433E-1488-4A78-809A-3B5BF33DD1A9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6827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48B2-6D6B-4B05-BC5B-73D1A46B1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35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2" y="5875875"/>
            <a:ext cx="13990320" cy="181610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2" y="3875624"/>
            <a:ext cx="13990320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93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86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57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772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9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15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351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545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1E26-1BBC-4EAB-8CE1-8E00B9A33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621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10"/>
            <a:ext cx="7269480" cy="6034617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10"/>
            <a:ext cx="7269480" cy="6034617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BEB2-CB17-4CED-9CFD-A0BC6123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82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3" y="2046817"/>
            <a:ext cx="7272339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9314" indent="0">
              <a:buNone/>
              <a:defRPr sz="2700" b="1"/>
            </a:lvl2pPr>
            <a:lvl3pPr marL="1238628" indent="0">
              <a:buNone/>
              <a:defRPr sz="2400" b="1"/>
            </a:lvl3pPr>
            <a:lvl4pPr marL="1857939" indent="0">
              <a:buNone/>
              <a:defRPr sz="2300" b="1"/>
            </a:lvl4pPr>
            <a:lvl5pPr marL="2477253" indent="0">
              <a:buNone/>
              <a:defRPr sz="2300" b="1"/>
            </a:lvl5pPr>
            <a:lvl6pPr marL="3096565" indent="0">
              <a:buNone/>
              <a:defRPr sz="2300" b="1"/>
            </a:lvl6pPr>
            <a:lvl7pPr marL="3715880" indent="0">
              <a:buNone/>
              <a:defRPr sz="2300" b="1"/>
            </a:lvl7pPr>
            <a:lvl8pPr marL="4335193" indent="0">
              <a:buNone/>
              <a:defRPr sz="2300" b="1"/>
            </a:lvl8pPr>
            <a:lvl9pPr marL="495450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3" y="2899833"/>
            <a:ext cx="7272339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53" y="2046817"/>
            <a:ext cx="727519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9314" indent="0">
              <a:buNone/>
              <a:defRPr sz="2700" b="1"/>
            </a:lvl2pPr>
            <a:lvl3pPr marL="1238628" indent="0">
              <a:buNone/>
              <a:defRPr sz="2400" b="1"/>
            </a:lvl3pPr>
            <a:lvl4pPr marL="1857939" indent="0">
              <a:buNone/>
              <a:defRPr sz="2300" b="1"/>
            </a:lvl4pPr>
            <a:lvl5pPr marL="2477253" indent="0">
              <a:buNone/>
              <a:defRPr sz="2300" b="1"/>
            </a:lvl5pPr>
            <a:lvl6pPr marL="3096565" indent="0">
              <a:buNone/>
              <a:defRPr sz="2300" b="1"/>
            </a:lvl6pPr>
            <a:lvl7pPr marL="3715880" indent="0">
              <a:buNone/>
              <a:defRPr sz="2300" b="1"/>
            </a:lvl7pPr>
            <a:lvl8pPr marL="4335193" indent="0">
              <a:buNone/>
              <a:defRPr sz="2300" b="1"/>
            </a:lvl8pPr>
            <a:lvl9pPr marL="495450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53" y="2899833"/>
            <a:ext cx="727519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993B-4F05-4900-8C57-38D0F9976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081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AFF5-BD77-43D6-BC91-79475BB63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12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4092-2262-413D-826E-E4990998A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11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6" y="364067"/>
            <a:ext cx="5414962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077"/>
            <a:ext cx="9201150" cy="7804151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6" y="1913475"/>
            <a:ext cx="5414962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9314" indent="0">
              <a:buNone/>
              <a:defRPr sz="1600"/>
            </a:lvl2pPr>
            <a:lvl3pPr marL="1238628" indent="0">
              <a:buNone/>
              <a:defRPr sz="1300"/>
            </a:lvl3pPr>
            <a:lvl4pPr marL="1857939" indent="0">
              <a:buNone/>
              <a:defRPr sz="1200"/>
            </a:lvl4pPr>
            <a:lvl5pPr marL="2477253" indent="0">
              <a:buNone/>
              <a:defRPr sz="1200"/>
            </a:lvl5pPr>
            <a:lvl6pPr marL="3096565" indent="0">
              <a:buNone/>
              <a:defRPr sz="1200"/>
            </a:lvl6pPr>
            <a:lvl7pPr marL="3715880" indent="0">
              <a:buNone/>
              <a:defRPr sz="1200"/>
            </a:lvl7pPr>
            <a:lvl8pPr marL="4335193" indent="0">
              <a:buNone/>
              <a:defRPr sz="1200"/>
            </a:lvl8pPr>
            <a:lvl9pPr marL="49545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5BD5-740C-4427-9818-3315864FC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07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9" y="6400801"/>
            <a:ext cx="987552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9" y="817033"/>
            <a:ext cx="987552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9314" indent="0">
              <a:buNone/>
              <a:defRPr sz="3900"/>
            </a:lvl2pPr>
            <a:lvl3pPr marL="1238628" indent="0">
              <a:buNone/>
              <a:defRPr sz="3200"/>
            </a:lvl3pPr>
            <a:lvl4pPr marL="1857939" indent="0">
              <a:buNone/>
              <a:defRPr sz="2700"/>
            </a:lvl4pPr>
            <a:lvl5pPr marL="2477253" indent="0">
              <a:buNone/>
              <a:defRPr sz="2700"/>
            </a:lvl5pPr>
            <a:lvl6pPr marL="3096565" indent="0">
              <a:buNone/>
              <a:defRPr sz="2700"/>
            </a:lvl6pPr>
            <a:lvl7pPr marL="3715880" indent="0">
              <a:buNone/>
              <a:defRPr sz="2700"/>
            </a:lvl7pPr>
            <a:lvl8pPr marL="4335193" indent="0">
              <a:buNone/>
              <a:defRPr sz="2700"/>
            </a:lvl8pPr>
            <a:lvl9pPr marL="495450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9" y="7156452"/>
            <a:ext cx="987552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9314" indent="0">
              <a:buNone/>
              <a:defRPr sz="1600"/>
            </a:lvl2pPr>
            <a:lvl3pPr marL="1238628" indent="0">
              <a:buNone/>
              <a:defRPr sz="1300"/>
            </a:lvl3pPr>
            <a:lvl4pPr marL="1857939" indent="0">
              <a:buNone/>
              <a:defRPr sz="1200"/>
            </a:lvl4pPr>
            <a:lvl5pPr marL="2477253" indent="0">
              <a:buNone/>
              <a:defRPr sz="1200"/>
            </a:lvl5pPr>
            <a:lvl6pPr marL="3096565" indent="0">
              <a:buNone/>
              <a:defRPr sz="1200"/>
            </a:lvl6pPr>
            <a:lvl7pPr marL="3715880" indent="0">
              <a:buNone/>
              <a:defRPr sz="1200"/>
            </a:lvl7pPr>
            <a:lvl8pPr marL="4335193" indent="0">
              <a:buNone/>
              <a:defRPr sz="1200"/>
            </a:lvl8pPr>
            <a:lvl9pPr marL="49545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B826-C748-457E-A107-D551AFB82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33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EF51-D864-43D1-945D-51BC960C4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978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194"/>
            <a:ext cx="37033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194"/>
            <a:ext cx="108356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A26C-77E9-4C29-AEDA-DDAB6CB0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92"/>
            <a:ext cx="14196060" cy="3803649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25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354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70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060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41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76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12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47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826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38BA162D-243E-48E1-8D49-7358B3CC130B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547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E2C9DFDE-D9CF-4E7B-95EA-FD57C333ABD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04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74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541" indent="0">
              <a:buNone/>
              <a:defRPr sz="2700" b="1"/>
            </a:lvl2pPr>
            <a:lvl3pPr marL="1227080" indent="0">
              <a:buNone/>
              <a:defRPr sz="2400" b="1"/>
            </a:lvl3pPr>
            <a:lvl4pPr marL="1840603" indent="0">
              <a:buNone/>
              <a:defRPr sz="2200" b="1"/>
            </a:lvl4pPr>
            <a:lvl5pPr marL="2454133" indent="0">
              <a:buNone/>
              <a:defRPr sz="2200" b="1"/>
            </a:lvl5pPr>
            <a:lvl6pPr marL="3067672" indent="0">
              <a:buNone/>
              <a:defRPr sz="2200" b="1"/>
            </a:lvl6pPr>
            <a:lvl7pPr marL="3681207" indent="0">
              <a:buNone/>
              <a:defRPr sz="2200" b="1"/>
            </a:lvl7pPr>
            <a:lvl8pPr marL="4294735" indent="0">
              <a:buNone/>
              <a:defRPr sz="2200" b="1"/>
            </a:lvl8pPr>
            <a:lvl9pPr marL="4908266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541" indent="0">
              <a:buNone/>
              <a:defRPr sz="2700" b="1"/>
            </a:lvl2pPr>
            <a:lvl3pPr marL="1227080" indent="0">
              <a:buNone/>
              <a:defRPr sz="2400" b="1"/>
            </a:lvl3pPr>
            <a:lvl4pPr marL="1840603" indent="0">
              <a:buNone/>
              <a:defRPr sz="2200" b="1"/>
            </a:lvl4pPr>
            <a:lvl5pPr marL="2454133" indent="0">
              <a:buNone/>
              <a:defRPr sz="2200" b="1"/>
            </a:lvl5pPr>
            <a:lvl6pPr marL="3067672" indent="0">
              <a:buNone/>
              <a:defRPr sz="2200" b="1"/>
            </a:lvl6pPr>
            <a:lvl7pPr marL="3681207" indent="0">
              <a:buNone/>
              <a:defRPr sz="2200" b="1"/>
            </a:lvl7pPr>
            <a:lvl8pPr marL="4294735" indent="0">
              <a:buNone/>
              <a:defRPr sz="2200" b="1"/>
            </a:lvl8pPr>
            <a:lvl9pPr marL="4908266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058C013F-1CB5-4AC8-BD06-94AE1C0614C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52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4CEAEB10-F0B5-41CB-BB2D-14E6D77866B5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404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410EE896-5309-4CD7-889A-B40A6A5B84A6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538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07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541" indent="0">
              <a:buNone/>
              <a:defRPr sz="1900"/>
            </a:lvl2pPr>
            <a:lvl3pPr marL="1227080" indent="0">
              <a:buNone/>
              <a:defRPr sz="1600"/>
            </a:lvl3pPr>
            <a:lvl4pPr marL="1840603" indent="0">
              <a:buNone/>
              <a:defRPr sz="1300"/>
            </a:lvl4pPr>
            <a:lvl5pPr marL="2454133" indent="0">
              <a:buNone/>
              <a:defRPr sz="1300"/>
            </a:lvl5pPr>
            <a:lvl6pPr marL="3067672" indent="0">
              <a:buNone/>
              <a:defRPr sz="1300"/>
            </a:lvl6pPr>
            <a:lvl7pPr marL="3681207" indent="0">
              <a:buNone/>
              <a:defRPr sz="1300"/>
            </a:lvl7pPr>
            <a:lvl8pPr marL="4294735" indent="0">
              <a:buNone/>
              <a:defRPr sz="1300"/>
            </a:lvl8pPr>
            <a:lvl9pPr marL="490826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FB2BE73E-3F09-49CD-9B34-2A740F4976F3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41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DFB2-1E38-471B-9EFB-1CE6D44C9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136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07"/>
            <a:ext cx="8332470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3541" indent="0">
              <a:buNone/>
              <a:defRPr sz="3800"/>
            </a:lvl2pPr>
            <a:lvl3pPr marL="1227080" indent="0">
              <a:buNone/>
              <a:defRPr sz="3200"/>
            </a:lvl3pPr>
            <a:lvl4pPr marL="1840603" indent="0">
              <a:buNone/>
              <a:defRPr sz="2700"/>
            </a:lvl4pPr>
            <a:lvl5pPr marL="2454133" indent="0">
              <a:buNone/>
              <a:defRPr sz="2700"/>
            </a:lvl5pPr>
            <a:lvl6pPr marL="3067672" indent="0">
              <a:buNone/>
              <a:defRPr sz="2700"/>
            </a:lvl6pPr>
            <a:lvl7pPr marL="3681207" indent="0">
              <a:buNone/>
              <a:defRPr sz="2700"/>
            </a:lvl7pPr>
            <a:lvl8pPr marL="4294735" indent="0">
              <a:buNone/>
              <a:defRPr sz="2700"/>
            </a:lvl8pPr>
            <a:lvl9pPr marL="4908266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541" indent="0">
              <a:buNone/>
              <a:defRPr sz="1900"/>
            </a:lvl2pPr>
            <a:lvl3pPr marL="1227080" indent="0">
              <a:buNone/>
              <a:defRPr sz="1600"/>
            </a:lvl3pPr>
            <a:lvl4pPr marL="1840603" indent="0">
              <a:buNone/>
              <a:defRPr sz="1300"/>
            </a:lvl4pPr>
            <a:lvl5pPr marL="2454133" indent="0">
              <a:buNone/>
              <a:defRPr sz="1300"/>
            </a:lvl5pPr>
            <a:lvl6pPr marL="3067672" indent="0">
              <a:buNone/>
              <a:defRPr sz="1300"/>
            </a:lvl6pPr>
            <a:lvl7pPr marL="3681207" indent="0">
              <a:buNone/>
              <a:defRPr sz="1300"/>
            </a:lvl7pPr>
            <a:lvl8pPr marL="4294735" indent="0">
              <a:buNone/>
              <a:defRPr sz="1300"/>
            </a:lvl8pPr>
            <a:lvl9pPr marL="490826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5C8E9757-0724-4305-94A0-FD699E81C615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462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66A3C96F-8021-4019-8BF6-8F21F1491C8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340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27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82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FAB8CD71-4595-4973-AE80-04A21DD6AA6C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167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22960" y="366226"/>
            <a:ext cx="14813280" cy="7802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 smtClean="0">
                <a:solidFill>
                  <a:srgbClr val="898989"/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fld id="{E6D7C166-FC6F-4764-8534-3BF5691EB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296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496485"/>
            <a:ext cx="13990320" cy="3183467"/>
          </a:xfrm>
        </p:spPr>
        <p:txBody>
          <a:bodyPr anchor="b"/>
          <a:lstStyle>
            <a:lvl1pPr algn="ctr">
              <a:defRPr sz="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30393" indent="0" algn="ctr">
              <a:buNone/>
              <a:defRPr sz="3200"/>
            </a:lvl2pPr>
            <a:lvl3pPr marL="1460791" indent="0" algn="ctr">
              <a:buNone/>
              <a:defRPr sz="3000"/>
            </a:lvl3pPr>
            <a:lvl4pPr marL="2191186" indent="0" algn="ctr">
              <a:buNone/>
              <a:defRPr sz="2600"/>
            </a:lvl4pPr>
            <a:lvl5pPr marL="2921585" indent="0" algn="ctr">
              <a:buNone/>
              <a:defRPr sz="2600"/>
            </a:lvl5pPr>
            <a:lvl6pPr marL="3651987" indent="0" algn="ctr">
              <a:buNone/>
              <a:defRPr sz="2600"/>
            </a:lvl6pPr>
            <a:lvl7pPr marL="4382379" indent="0" algn="ctr">
              <a:buNone/>
              <a:defRPr sz="2600"/>
            </a:lvl7pPr>
            <a:lvl8pPr marL="5112772" indent="0" algn="ctr">
              <a:buNone/>
              <a:defRPr sz="2600"/>
            </a:lvl8pPr>
            <a:lvl9pPr marL="5843170" indent="0" algn="ctr">
              <a:buNone/>
              <a:defRPr sz="2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25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55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92"/>
            <a:ext cx="14196060" cy="3803649"/>
          </a:xfrm>
        </p:spPr>
        <p:txBody>
          <a:bodyPr anchor="b"/>
          <a:lstStyle>
            <a:lvl1pPr>
              <a:defRPr sz="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25"/>
            <a:ext cx="1419606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3039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079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1911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292158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365198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438237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1127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58431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22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55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74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393" indent="0">
              <a:buNone/>
              <a:defRPr sz="3200" b="1"/>
            </a:lvl2pPr>
            <a:lvl3pPr marL="1460791" indent="0">
              <a:buNone/>
              <a:defRPr sz="3000" b="1"/>
            </a:lvl3pPr>
            <a:lvl4pPr marL="2191186" indent="0">
              <a:buNone/>
              <a:defRPr sz="2600" b="1"/>
            </a:lvl4pPr>
            <a:lvl5pPr marL="2921585" indent="0">
              <a:buNone/>
              <a:defRPr sz="2600" b="1"/>
            </a:lvl5pPr>
            <a:lvl6pPr marL="3651987" indent="0">
              <a:buNone/>
              <a:defRPr sz="2600" b="1"/>
            </a:lvl6pPr>
            <a:lvl7pPr marL="4382379" indent="0">
              <a:buNone/>
              <a:defRPr sz="2600" b="1"/>
            </a:lvl7pPr>
            <a:lvl8pPr marL="5112772" indent="0">
              <a:buNone/>
              <a:defRPr sz="2600" b="1"/>
            </a:lvl8pPr>
            <a:lvl9pPr marL="584317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393" indent="0">
              <a:buNone/>
              <a:defRPr sz="3200" b="1"/>
            </a:lvl2pPr>
            <a:lvl3pPr marL="1460791" indent="0">
              <a:buNone/>
              <a:defRPr sz="3000" b="1"/>
            </a:lvl3pPr>
            <a:lvl4pPr marL="2191186" indent="0">
              <a:buNone/>
              <a:defRPr sz="2600" b="1"/>
            </a:lvl4pPr>
            <a:lvl5pPr marL="2921585" indent="0">
              <a:buNone/>
              <a:defRPr sz="2600" b="1"/>
            </a:lvl5pPr>
            <a:lvl6pPr marL="3651987" indent="0">
              <a:buNone/>
              <a:defRPr sz="2600" b="1"/>
            </a:lvl6pPr>
            <a:lvl7pPr marL="4382379" indent="0">
              <a:buNone/>
              <a:defRPr sz="2600" b="1"/>
            </a:lvl7pPr>
            <a:lvl8pPr marL="5112772" indent="0">
              <a:buNone/>
              <a:defRPr sz="2600" b="1"/>
            </a:lvl8pPr>
            <a:lvl9pPr marL="584317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83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92"/>
            <a:ext cx="14196060" cy="3803649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25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354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70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060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41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76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12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47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826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FB9C-2AA6-4837-A5E5-04BCC8C0D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00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01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07"/>
            <a:ext cx="8332470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600"/>
            </a:lvl1pPr>
            <a:lvl2pPr marL="730393" indent="0">
              <a:buNone/>
              <a:defRPr sz="2200"/>
            </a:lvl2pPr>
            <a:lvl3pPr marL="1460791" indent="0">
              <a:buNone/>
              <a:defRPr sz="1900"/>
            </a:lvl3pPr>
            <a:lvl4pPr marL="2191186" indent="0">
              <a:buNone/>
              <a:defRPr sz="1600"/>
            </a:lvl4pPr>
            <a:lvl5pPr marL="2921585" indent="0">
              <a:buNone/>
              <a:defRPr sz="1600"/>
            </a:lvl5pPr>
            <a:lvl6pPr marL="3651987" indent="0">
              <a:buNone/>
              <a:defRPr sz="1600"/>
            </a:lvl6pPr>
            <a:lvl7pPr marL="4382379" indent="0">
              <a:buNone/>
              <a:defRPr sz="1600"/>
            </a:lvl7pPr>
            <a:lvl8pPr marL="5112772" indent="0">
              <a:buNone/>
              <a:defRPr sz="1600"/>
            </a:lvl8pPr>
            <a:lvl9pPr marL="584317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02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07"/>
            <a:ext cx="8332470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30393" indent="0">
              <a:buNone/>
              <a:defRPr sz="4400"/>
            </a:lvl2pPr>
            <a:lvl3pPr marL="1460791" indent="0">
              <a:buNone/>
              <a:defRPr sz="3800"/>
            </a:lvl3pPr>
            <a:lvl4pPr marL="2191186" indent="0">
              <a:buNone/>
              <a:defRPr sz="3200"/>
            </a:lvl4pPr>
            <a:lvl5pPr marL="2921585" indent="0">
              <a:buNone/>
              <a:defRPr sz="3200"/>
            </a:lvl5pPr>
            <a:lvl6pPr marL="3651987" indent="0">
              <a:buNone/>
              <a:defRPr sz="3200"/>
            </a:lvl6pPr>
            <a:lvl7pPr marL="4382379" indent="0">
              <a:buNone/>
              <a:defRPr sz="3200"/>
            </a:lvl7pPr>
            <a:lvl8pPr marL="5112772" indent="0">
              <a:buNone/>
              <a:defRPr sz="3200"/>
            </a:lvl8pPr>
            <a:lvl9pPr marL="584317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600"/>
            </a:lvl1pPr>
            <a:lvl2pPr marL="730393" indent="0">
              <a:buNone/>
              <a:defRPr sz="2200"/>
            </a:lvl2pPr>
            <a:lvl3pPr marL="1460791" indent="0">
              <a:buNone/>
              <a:defRPr sz="1900"/>
            </a:lvl3pPr>
            <a:lvl4pPr marL="2191186" indent="0">
              <a:buNone/>
              <a:defRPr sz="1600"/>
            </a:lvl4pPr>
            <a:lvl5pPr marL="2921585" indent="0">
              <a:buNone/>
              <a:defRPr sz="1600"/>
            </a:lvl5pPr>
            <a:lvl6pPr marL="3651987" indent="0">
              <a:buNone/>
              <a:defRPr sz="1600"/>
            </a:lvl6pPr>
            <a:lvl7pPr marL="4382379" indent="0">
              <a:buNone/>
              <a:defRPr sz="1600"/>
            </a:lvl7pPr>
            <a:lvl8pPr marL="5112772" indent="0">
              <a:buNone/>
              <a:defRPr sz="1600"/>
            </a:lvl8pPr>
            <a:lvl9pPr marL="584317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82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68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27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82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1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0833"/>
            <a:ext cx="16459200" cy="465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910" y="6667500"/>
            <a:ext cx="3857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2566035" y="-99484"/>
            <a:ext cx="20654010" cy="2770717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17297999"/>
      </p:ext>
    </p:extLst>
  </p:cSld>
  <p:clrMapOvr>
    <a:masterClrMapping/>
  </p:clrMapOvr>
  <p:transition spd="slow"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496485"/>
            <a:ext cx="13990320" cy="3183467"/>
          </a:xfrm>
        </p:spPr>
        <p:txBody>
          <a:bodyPr anchor="b"/>
          <a:lstStyle>
            <a:lvl1pPr algn="ctr">
              <a:defRPr sz="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30393" indent="0" algn="ctr">
              <a:buNone/>
              <a:defRPr sz="3200"/>
            </a:lvl2pPr>
            <a:lvl3pPr marL="1460791" indent="0" algn="ctr">
              <a:buNone/>
              <a:defRPr sz="3000"/>
            </a:lvl3pPr>
            <a:lvl4pPr marL="2191186" indent="0" algn="ctr">
              <a:buNone/>
              <a:defRPr sz="2600"/>
            </a:lvl4pPr>
            <a:lvl5pPr marL="2921585" indent="0" algn="ctr">
              <a:buNone/>
              <a:defRPr sz="2600"/>
            </a:lvl5pPr>
            <a:lvl6pPr marL="3651987" indent="0" algn="ctr">
              <a:buNone/>
              <a:defRPr sz="2600"/>
            </a:lvl6pPr>
            <a:lvl7pPr marL="4382379" indent="0" algn="ctr">
              <a:buNone/>
              <a:defRPr sz="2600"/>
            </a:lvl7pPr>
            <a:lvl8pPr marL="5112772" indent="0" algn="ctr">
              <a:buNone/>
              <a:defRPr sz="2600"/>
            </a:lvl8pPr>
            <a:lvl9pPr marL="5843170" indent="0" algn="ctr">
              <a:buNone/>
              <a:defRPr sz="2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6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47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88"/>
            <a:ext cx="14196060" cy="3803649"/>
          </a:xfrm>
        </p:spPr>
        <p:txBody>
          <a:bodyPr anchor="b"/>
          <a:lstStyle>
            <a:lvl1pPr>
              <a:defRPr sz="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21"/>
            <a:ext cx="1419606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3039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079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1911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292158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365198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438237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1127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58431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85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E1E0-5B67-4159-889A-4E1A024E4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722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70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393" indent="0">
              <a:buNone/>
              <a:defRPr sz="3200" b="1"/>
            </a:lvl2pPr>
            <a:lvl3pPr marL="1460791" indent="0">
              <a:buNone/>
              <a:defRPr sz="3000" b="1"/>
            </a:lvl3pPr>
            <a:lvl4pPr marL="2191186" indent="0">
              <a:buNone/>
              <a:defRPr sz="2600" b="1"/>
            </a:lvl4pPr>
            <a:lvl5pPr marL="2921585" indent="0">
              <a:buNone/>
              <a:defRPr sz="2600" b="1"/>
            </a:lvl5pPr>
            <a:lvl6pPr marL="3651987" indent="0">
              <a:buNone/>
              <a:defRPr sz="2600" b="1"/>
            </a:lvl6pPr>
            <a:lvl7pPr marL="4382379" indent="0">
              <a:buNone/>
              <a:defRPr sz="2600" b="1"/>
            </a:lvl7pPr>
            <a:lvl8pPr marL="5112772" indent="0">
              <a:buNone/>
              <a:defRPr sz="2600" b="1"/>
            </a:lvl8pPr>
            <a:lvl9pPr marL="584317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393" indent="0">
              <a:buNone/>
              <a:defRPr sz="3200" b="1"/>
            </a:lvl2pPr>
            <a:lvl3pPr marL="1460791" indent="0">
              <a:buNone/>
              <a:defRPr sz="3000" b="1"/>
            </a:lvl3pPr>
            <a:lvl4pPr marL="2191186" indent="0">
              <a:buNone/>
              <a:defRPr sz="2600" b="1"/>
            </a:lvl4pPr>
            <a:lvl5pPr marL="2921585" indent="0">
              <a:buNone/>
              <a:defRPr sz="2600" b="1"/>
            </a:lvl5pPr>
            <a:lvl6pPr marL="3651987" indent="0">
              <a:buNone/>
              <a:defRPr sz="2600" b="1"/>
            </a:lvl6pPr>
            <a:lvl7pPr marL="4382379" indent="0">
              <a:buNone/>
              <a:defRPr sz="2600" b="1"/>
            </a:lvl7pPr>
            <a:lvl8pPr marL="5112772" indent="0">
              <a:buNone/>
              <a:defRPr sz="2600" b="1"/>
            </a:lvl8pPr>
            <a:lvl9pPr marL="584317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95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59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33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03"/>
            <a:ext cx="8332470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600"/>
            </a:lvl1pPr>
            <a:lvl2pPr marL="730393" indent="0">
              <a:buNone/>
              <a:defRPr sz="2200"/>
            </a:lvl2pPr>
            <a:lvl3pPr marL="1460791" indent="0">
              <a:buNone/>
              <a:defRPr sz="1900"/>
            </a:lvl3pPr>
            <a:lvl4pPr marL="2191186" indent="0">
              <a:buNone/>
              <a:defRPr sz="1600"/>
            </a:lvl4pPr>
            <a:lvl5pPr marL="2921585" indent="0">
              <a:buNone/>
              <a:defRPr sz="1600"/>
            </a:lvl5pPr>
            <a:lvl6pPr marL="3651987" indent="0">
              <a:buNone/>
              <a:defRPr sz="1600"/>
            </a:lvl6pPr>
            <a:lvl7pPr marL="4382379" indent="0">
              <a:buNone/>
              <a:defRPr sz="1600"/>
            </a:lvl7pPr>
            <a:lvl8pPr marL="5112772" indent="0">
              <a:buNone/>
              <a:defRPr sz="1600"/>
            </a:lvl8pPr>
            <a:lvl9pPr marL="584317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17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03"/>
            <a:ext cx="8332470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30393" indent="0">
              <a:buNone/>
              <a:defRPr sz="4400"/>
            </a:lvl2pPr>
            <a:lvl3pPr marL="1460791" indent="0">
              <a:buNone/>
              <a:defRPr sz="3800"/>
            </a:lvl3pPr>
            <a:lvl4pPr marL="2191186" indent="0">
              <a:buNone/>
              <a:defRPr sz="3200"/>
            </a:lvl4pPr>
            <a:lvl5pPr marL="2921585" indent="0">
              <a:buNone/>
              <a:defRPr sz="3200"/>
            </a:lvl5pPr>
            <a:lvl6pPr marL="3651987" indent="0">
              <a:buNone/>
              <a:defRPr sz="3200"/>
            </a:lvl6pPr>
            <a:lvl7pPr marL="4382379" indent="0">
              <a:buNone/>
              <a:defRPr sz="3200"/>
            </a:lvl7pPr>
            <a:lvl8pPr marL="5112772" indent="0">
              <a:buNone/>
              <a:defRPr sz="3200"/>
            </a:lvl8pPr>
            <a:lvl9pPr marL="584317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600"/>
            </a:lvl1pPr>
            <a:lvl2pPr marL="730393" indent="0">
              <a:buNone/>
              <a:defRPr sz="2200"/>
            </a:lvl2pPr>
            <a:lvl3pPr marL="1460791" indent="0">
              <a:buNone/>
              <a:defRPr sz="1900"/>
            </a:lvl3pPr>
            <a:lvl4pPr marL="2191186" indent="0">
              <a:buNone/>
              <a:defRPr sz="1600"/>
            </a:lvl4pPr>
            <a:lvl5pPr marL="2921585" indent="0">
              <a:buNone/>
              <a:defRPr sz="1600"/>
            </a:lvl5pPr>
            <a:lvl6pPr marL="3651987" indent="0">
              <a:buNone/>
              <a:defRPr sz="1600"/>
            </a:lvl6pPr>
            <a:lvl7pPr marL="4382379" indent="0">
              <a:buNone/>
              <a:defRPr sz="1600"/>
            </a:lvl7pPr>
            <a:lvl8pPr marL="5112772" indent="0">
              <a:buNone/>
              <a:defRPr sz="1600"/>
            </a:lvl8pPr>
            <a:lvl9pPr marL="584317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5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37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20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5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88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0833"/>
            <a:ext cx="16459200" cy="465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903" y="6667500"/>
            <a:ext cx="3857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2566035" y="-99484"/>
            <a:ext cx="20654010" cy="2770717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85752040"/>
      </p:ext>
    </p:extLst>
  </p:cSld>
  <p:clrMapOvr>
    <a:masterClrMapping/>
  </p:clrMapOvr>
  <p:transition spd="slow" advClick="0" advTm="3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3580" indent="0" algn="ctr">
              <a:buNone/>
              <a:defRPr sz="2700"/>
            </a:lvl2pPr>
            <a:lvl3pPr marL="1227158" indent="0" algn="ctr">
              <a:buNone/>
              <a:defRPr sz="2400"/>
            </a:lvl3pPr>
            <a:lvl4pPr marL="1840720" indent="0" algn="ctr">
              <a:buNone/>
              <a:defRPr sz="2200"/>
            </a:lvl4pPr>
            <a:lvl5pPr marL="2454289" indent="0" algn="ctr">
              <a:buNone/>
              <a:defRPr sz="2200"/>
            </a:lvl5pPr>
            <a:lvl6pPr marL="3067868" indent="0" algn="ctr">
              <a:buNone/>
              <a:defRPr sz="2200"/>
            </a:lvl6pPr>
            <a:lvl7pPr marL="3681442" indent="0" algn="ctr">
              <a:buNone/>
              <a:defRPr sz="2200"/>
            </a:lvl7pPr>
            <a:lvl8pPr marL="4295007" indent="0" algn="ctr">
              <a:buNone/>
              <a:defRPr sz="2200"/>
            </a:lvl8pPr>
            <a:lvl9pPr marL="4908581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EBDE2158-F121-43A7-9E64-F252A51EFBA8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788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CB65433E-1488-4A78-809A-3B5BF33DD1A9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74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74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541" indent="0">
              <a:buNone/>
              <a:defRPr sz="2700" b="1"/>
            </a:lvl2pPr>
            <a:lvl3pPr marL="1227080" indent="0">
              <a:buNone/>
              <a:defRPr sz="2400" b="1"/>
            </a:lvl3pPr>
            <a:lvl4pPr marL="1840603" indent="0">
              <a:buNone/>
              <a:defRPr sz="2200" b="1"/>
            </a:lvl4pPr>
            <a:lvl5pPr marL="2454133" indent="0">
              <a:buNone/>
              <a:defRPr sz="2200" b="1"/>
            </a:lvl5pPr>
            <a:lvl6pPr marL="3067672" indent="0">
              <a:buNone/>
              <a:defRPr sz="2200" b="1"/>
            </a:lvl6pPr>
            <a:lvl7pPr marL="3681207" indent="0">
              <a:buNone/>
              <a:defRPr sz="2200" b="1"/>
            </a:lvl7pPr>
            <a:lvl8pPr marL="4294735" indent="0">
              <a:buNone/>
              <a:defRPr sz="2200" b="1"/>
            </a:lvl8pPr>
            <a:lvl9pPr marL="4908266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541" indent="0">
              <a:buNone/>
              <a:defRPr sz="2700" b="1"/>
            </a:lvl2pPr>
            <a:lvl3pPr marL="1227080" indent="0">
              <a:buNone/>
              <a:defRPr sz="2400" b="1"/>
            </a:lvl3pPr>
            <a:lvl4pPr marL="1840603" indent="0">
              <a:buNone/>
              <a:defRPr sz="2200" b="1"/>
            </a:lvl4pPr>
            <a:lvl5pPr marL="2454133" indent="0">
              <a:buNone/>
              <a:defRPr sz="2200" b="1"/>
            </a:lvl5pPr>
            <a:lvl6pPr marL="3067672" indent="0">
              <a:buNone/>
              <a:defRPr sz="2200" b="1"/>
            </a:lvl6pPr>
            <a:lvl7pPr marL="3681207" indent="0">
              <a:buNone/>
              <a:defRPr sz="2200" b="1"/>
            </a:lvl7pPr>
            <a:lvl8pPr marL="4294735" indent="0">
              <a:buNone/>
              <a:defRPr sz="2200" b="1"/>
            </a:lvl8pPr>
            <a:lvl9pPr marL="4908266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6AB50-FF5F-471A-9947-4231D4EA3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8580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85"/>
            <a:ext cx="14196060" cy="3803649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18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358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71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07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428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78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144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50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85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38BA162D-243E-48E1-8D49-7358B3CC130B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514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E2C9DFDE-D9CF-4E7B-95EA-FD57C333ABD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802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68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580" indent="0">
              <a:buNone/>
              <a:defRPr sz="2700" b="1"/>
            </a:lvl2pPr>
            <a:lvl3pPr marL="1227158" indent="0">
              <a:buNone/>
              <a:defRPr sz="2400" b="1"/>
            </a:lvl3pPr>
            <a:lvl4pPr marL="1840720" indent="0">
              <a:buNone/>
              <a:defRPr sz="2200" b="1"/>
            </a:lvl4pPr>
            <a:lvl5pPr marL="2454289" indent="0">
              <a:buNone/>
              <a:defRPr sz="2200" b="1"/>
            </a:lvl5pPr>
            <a:lvl6pPr marL="3067868" indent="0">
              <a:buNone/>
              <a:defRPr sz="2200" b="1"/>
            </a:lvl6pPr>
            <a:lvl7pPr marL="3681442" indent="0">
              <a:buNone/>
              <a:defRPr sz="2200" b="1"/>
            </a:lvl7pPr>
            <a:lvl8pPr marL="4295007" indent="0">
              <a:buNone/>
              <a:defRPr sz="2200" b="1"/>
            </a:lvl8pPr>
            <a:lvl9pPr marL="4908581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3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580" indent="0">
              <a:buNone/>
              <a:defRPr sz="2700" b="1"/>
            </a:lvl2pPr>
            <a:lvl3pPr marL="1227158" indent="0">
              <a:buNone/>
              <a:defRPr sz="2400" b="1"/>
            </a:lvl3pPr>
            <a:lvl4pPr marL="1840720" indent="0">
              <a:buNone/>
              <a:defRPr sz="2200" b="1"/>
            </a:lvl4pPr>
            <a:lvl5pPr marL="2454289" indent="0">
              <a:buNone/>
              <a:defRPr sz="2200" b="1"/>
            </a:lvl5pPr>
            <a:lvl6pPr marL="3067868" indent="0">
              <a:buNone/>
              <a:defRPr sz="2200" b="1"/>
            </a:lvl6pPr>
            <a:lvl7pPr marL="3681442" indent="0">
              <a:buNone/>
              <a:defRPr sz="2200" b="1"/>
            </a:lvl7pPr>
            <a:lvl8pPr marL="4295007" indent="0">
              <a:buNone/>
              <a:defRPr sz="2200" b="1"/>
            </a:lvl8pPr>
            <a:lvl9pPr marL="4908581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3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058C013F-1CB5-4AC8-BD06-94AE1C0614C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441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4CEAEB10-F0B5-41CB-BB2D-14E6D77866B5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10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410EE896-5309-4CD7-889A-B40A6A5B84A6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2393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01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580" indent="0">
              <a:buNone/>
              <a:defRPr sz="1900"/>
            </a:lvl2pPr>
            <a:lvl3pPr marL="1227158" indent="0">
              <a:buNone/>
              <a:defRPr sz="1600"/>
            </a:lvl3pPr>
            <a:lvl4pPr marL="1840720" indent="0">
              <a:buNone/>
              <a:defRPr sz="1300"/>
            </a:lvl4pPr>
            <a:lvl5pPr marL="2454289" indent="0">
              <a:buNone/>
              <a:defRPr sz="1300"/>
            </a:lvl5pPr>
            <a:lvl6pPr marL="3067868" indent="0">
              <a:buNone/>
              <a:defRPr sz="1300"/>
            </a:lvl6pPr>
            <a:lvl7pPr marL="3681442" indent="0">
              <a:buNone/>
              <a:defRPr sz="1300"/>
            </a:lvl7pPr>
            <a:lvl8pPr marL="4295007" indent="0">
              <a:buNone/>
              <a:defRPr sz="1300"/>
            </a:lvl8pPr>
            <a:lvl9pPr marL="4908581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FB2BE73E-3F09-49CD-9B34-2A740F4976F3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308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01"/>
            <a:ext cx="8332470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3580" indent="0">
              <a:buNone/>
              <a:defRPr sz="3800"/>
            </a:lvl2pPr>
            <a:lvl3pPr marL="1227158" indent="0">
              <a:buNone/>
              <a:defRPr sz="3200"/>
            </a:lvl3pPr>
            <a:lvl4pPr marL="1840720" indent="0">
              <a:buNone/>
              <a:defRPr sz="2700"/>
            </a:lvl4pPr>
            <a:lvl5pPr marL="2454289" indent="0">
              <a:buNone/>
              <a:defRPr sz="2700"/>
            </a:lvl5pPr>
            <a:lvl6pPr marL="3067868" indent="0">
              <a:buNone/>
              <a:defRPr sz="2700"/>
            </a:lvl6pPr>
            <a:lvl7pPr marL="3681442" indent="0">
              <a:buNone/>
              <a:defRPr sz="2700"/>
            </a:lvl7pPr>
            <a:lvl8pPr marL="4295007" indent="0">
              <a:buNone/>
              <a:defRPr sz="2700"/>
            </a:lvl8pPr>
            <a:lvl9pPr marL="4908581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580" indent="0">
              <a:buNone/>
              <a:defRPr sz="1900"/>
            </a:lvl2pPr>
            <a:lvl3pPr marL="1227158" indent="0">
              <a:buNone/>
              <a:defRPr sz="1600"/>
            </a:lvl3pPr>
            <a:lvl4pPr marL="1840720" indent="0">
              <a:buNone/>
              <a:defRPr sz="1300"/>
            </a:lvl4pPr>
            <a:lvl5pPr marL="2454289" indent="0">
              <a:buNone/>
              <a:defRPr sz="1300"/>
            </a:lvl5pPr>
            <a:lvl6pPr marL="3067868" indent="0">
              <a:buNone/>
              <a:defRPr sz="1300"/>
            </a:lvl6pPr>
            <a:lvl7pPr marL="3681442" indent="0">
              <a:buNone/>
              <a:defRPr sz="1300"/>
            </a:lvl7pPr>
            <a:lvl8pPr marL="4295007" indent="0">
              <a:buNone/>
              <a:defRPr sz="1300"/>
            </a:lvl8pPr>
            <a:lvl9pPr marL="4908581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5C8E9757-0724-4305-94A0-FD699E81C615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6489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66A3C96F-8021-4019-8BF6-8F21F1491C8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748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9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4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FAB8CD71-4595-4973-AE80-04A21DD6AA6C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345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22960" y="366220"/>
            <a:ext cx="14813280" cy="7802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 smtClean="0">
                <a:solidFill>
                  <a:srgbClr val="898989"/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fld id="{E6D7C166-FC6F-4764-8534-3BF5691EB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22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7008-BBBF-4C40-9234-938B46174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60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3696" indent="0" algn="ctr">
              <a:buNone/>
              <a:defRPr sz="2700"/>
            </a:lvl2pPr>
            <a:lvl3pPr marL="1227392" indent="0" algn="ctr">
              <a:buNone/>
              <a:defRPr sz="2400"/>
            </a:lvl3pPr>
            <a:lvl4pPr marL="1841080" indent="0" algn="ctr">
              <a:buNone/>
              <a:defRPr sz="2200"/>
            </a:lvl4pPr>
            <a:lvl5pPr marL="2454761" indent="0" algn="ctr">
              <a:buNone/>
              <a:defRPr sz="2200"/>
            </a:lvl5pPr>
            <a:lvl6pPr marL="3068458" indent="0" algn="ctr">
              <a:buNone/>
              <a:defRPr sz="2200"/>
            </a:lvl6pPr>
            <a:lvl7pPr marL="3682149" indent="0" algn="ctr">
              <a:buNone/>
              <a:defRPr sz="2200"/>
            </a:lvl7pPr>
            <a:lvl8pPr marL="4295834" indent="0" algn="ctr">
              <a:buNone/>
              <a:defRPr sz="2200"/>
            </a:lvl8pPr>
            <a:lvl9pPr marL="4909524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EBDE2158-F121-43A7-9E64-F252A51EFBA8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1616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CB65433E-1488-4A78-809A-3B5BF33DD1A9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025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81"/>
            <a:ext cx="14196060" cy="3803649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14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369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739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1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476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84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21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583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952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38BA162D-243E-48E1-8D49-7358B3CC130B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1277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E2C9DFDE-D9CF-4E7B-95EA-FD57C333ABD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6075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64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696" indent="0">
              <a:buNone/>
              <a:defRPr sz="2700" b="1"/>
            </a:lvl2pPr>
            <a:lvl3pPr marL="1227392" indent="0">
              <a:buNone/>
              <a:defRPr sz="2400" b="1"/>
            </a:lvl3pPr>
            <a:lvl4pPr marL="1841080" indent="0">
              <a:buNone/>
              <a:defRPr sz="2200" b="1"/>
            </a:lvl4pPr>
            <a:lvl5pPr marL="2454761" indent="0">
              <a:buNone/>
              <a:defRPr sz="2200" b="1"/>
            </a:lvl5pPr>
            <a:lvl6pPr marL="3068458" indent="0">
              <a:buNone/>
              <a:defRPr sz="2200" b="1"/>
            </a:lvl6pPr>
            <a:lvl7pPr marL="3682149" indent="0">
              <a:buNone/>
              <a:defRPr sz="2200" b="1"/>
            </a:lvl7pPr>
            <a:lvl8pPr marL="4295834" indent="0">
              <a:buNone/>
              <a:defRPr sz="2200" b="1"/>
            </a:lvl8pPr>
            <a:lvl9pPr marL="4909524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3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696" indent="0">
              <a:buNone/>
              <a:defRPr sz="2700" b="1"/>
            </a:lvl2pPr>
            <a:lvl3pPr marL="1227392" indent="0">
              <a:buNone/>
              <a:defRPr sz="2400" b="1"/>
            </a:lvl3pPr>
            <a:lvl4pPr marL="1841080" indent="0">
              <a:buNone/>
              <a:defRPr sz="2200" b="1"/>
            </a:lvl4pPr>
            <a:lvl5pPr marL="2454761" indent="0">
              <a:buNone/>
              <a:defRPr sz="2200" b="1"/>
            </a:lvl5pPr>
            <a:lvl6pPr marL="3068458" indent="0">
              <a:buNone/>
              <a:defRPr sz="2200" b="1"/>
            </a:lvl6pPr>
            <a:lvl7pPr marL="3682149" indent="0">
              <a:buNone/>
              <a:defRPr sz="2200" b="1"/>
            </a:lvl7pPr>
            <a:lvl8pPr marL="4295834" indent="0">
              <a:buNone/>
              <a:defRPr sz="2200" b="1"/>
            </a:lvl8pPr>
            <a:lvl9pPr marL="4909524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3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058C013F-1CB5-4AC8-BD06-94AE1C0614C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371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4CEAEB10-F0B5-41CB-BB2D-14E6D77866B5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2809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410EE896-5309-4CD7-889A-B40A6A5B84A6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2705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597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696" indent="0">
              <a:buNone/>
              <a:defRPr sz="1900"/>
            </a:lvl2pPr>
            <a:lvl3pPr marL="1227392" indent="0">
              <a:buNone/>
              <a:defRPr sz="1600"/>
            </a:lvl3pPr>
            <a:lvl4pPr marL="1841080" indent="0">
              <a:buNone/>
              <a:defRPr sz="1300"/>
            </a:lvl4pPr>
            <a:lvl5pPr marL="2454761" indent="0">
              <a:buNone/>
              <a:defRPr sz="1300"/>
            </a:lvl5pPr>
            <a:lvl6pPr marL="3068458" indent="0">
              <a:buNone/>
              <a:defRPr sz="1300"/>
            </a:lvl6pPr>
            <a:lvl7pPr marL="3682149" indent="0">
              <a:buNone/>
              <a:defRPr sz="1300"/>
            </a:lvl7pPr>
            <a:lvl8pPr marL="4295834" indent="0">
              <a:buNone/>
              <a:defRPr sz="1300"/>
            </a:lvl8pPr>
            <a:lvl9pPr marL="490952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FB2BE73E-3F09-49CD-9B34-2A740F4976F3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5756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597"/>
            <a:ext cx="8332470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3696" indent="0">
              <a:buNone/>
              <a:defRPr sz="3800"/>
            </a:lvl2pPr>
            <a:lvl3pPr marL="1227392" indent="0">
              <a:buNone/>
              <a:defRPr sz="3200"/>
            </a:lvl3pPr>
            <a:lvl4pPr marL="1841080" indent="0">
              <a:buNone/>
              <a:defRPr sz="2700"/>
            </a:lvl4pPr>
            <a:lvl5pPr marL="2454761" indent="0">
              <a:buNone/>
              <a:defRPr sz="2700"/>
            </a:lvl5pPr>
            <a:lvl6pPr marL="3068458" indent="0">
              <a:buNone/>
              <a:defRPr sz="2700"/>
            </a:lvl6pPr>
            <a:lvl7pPr marL="3682149" indent="0">
              <a:buNone/>
              <a:defRPr sz="2700"/>
            </a:lvl7pPr>
            <a:lvl8pPr marL="4295834" indent="0">
              <a:buNone/>
              <a:defRPr sz="2700"/>
            </a:lvl8pPr>
            <a:lvl9pPr marL="4909524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696" indent="0">
              <a:buNone/>
              <a:defRPr sz="1900"/>
            </a:lvl2pPr>
            <a:lvl3pPr marL="1227392" indent="0">
              <a:buNone/>
              <a:defRPr sz="1600"/>
            </a:lvl3pPr>
            <a:lvl4pPr marL="1841080" indent="0">
              <a:buNone/>
              <a:defRPr sz="1300"/>
            </a:lvl4pPr>
            <a:lvl5pPr marL="2454761" indent="0">
              <a:buNone/>
              <a:defRPr sz="1300"/>
            </a:lvl5pPr>
            <a:lvl6pPr marL="3068458" indent="0">
              <a:buNone/>
              <a:defRPr sz="1300"/>
            </a:lvl6pPr>
            <a:lvl7pPr marL="3682149" indent="0">
              <a:buNone/>
              <a:defRPr sz="1300"/>
            </a:lvl7pPr>
            <a:lvl8pPr marL="4295834" indent="0">
              <a:buNone/>
              <a:defRPr sz="1300"/>
            </a:lvl8pPr>
            <a:lvl9pPr marL="490952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5C8E9757-0724-4305-94A0-FD699E81C615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295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66A3C96F-8021-4019-8BF6-8F21F1491C8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80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8966-CF6C-4078-A614-134F024B4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290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9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4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FAB8CD71-4595-4973-AE80-04A21DD6AA6C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650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22960" y="366216"/>
            <a:ext cx="14813280" cy="7802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 smtClean="0">
                <a:solidFill>
                  <a:srgbClr val="898989"/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fld id="{E6D7C166-FC6F-4764-8534-3BF5691EB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85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3853" indent="0" algn="ctr">
              <a:buNone/>
              <a:defRPr sz="2700"/>
            </a:lvl2pPr>
            <a:lvl3pPr marL="1227705" indent="0" algn="ctr">
              <a:buNone/>
              <a:defRPr sz="2400"/>
            </a:lvl3pPr>
            <a:lvl4pPr marL="1841545" indent="0" algn="ctr">
              <a:buNone/>
              <a:defRPr sz="2200"/>
            </a:lvl4pPr>
            <a:lvl5pPr marL="2455393" indent="0" algn="ctr">
              <a:buNone/>
              <a:defRPr sz="2200"/>
            </a:lvl5pPr>
            <a:lvl6pPr marL="3069242" indent="0" algn="ctr">
              <a:buNone/>
              <a:defRPr sz="2200"/>
            </a:lvl6pPr>
            <a:lvl7pPr marL="3683090" indent="0" algn="ctr">
              <a:buNone/>
              <a:defRPr sz="2200"/>
            </a:lvl7pPr>
            <a:lvl8pPr marL="4296933" indent="0" algn="ctr">
              <a:buNone/>
              <a:defRPr sz="2200"/>
            </a:lvl8pPr>
            <a:lvl9pPr marL="4910781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EBDE2158-F121-43A7-9E64-F252A51EFBA8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5708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CB65433E-1488-4A78-809A-3B5BF33DD1A9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299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76"/>
            <a:ext cx="14196060" cy="3803649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09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385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77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15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539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924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30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69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107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38BA162D-243E-48E1-8D49-7358B3CC130B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774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E2C9DFDE-D9CF-4E7B-95EA-FD57C333ABD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737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58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853" indent="0">
              <a:buNone/>
              <a:defRPr sz="2700" b="1"/>
            </a:lvl2pPr>
            <a:lvl3pPr marL="1227705" indent="0">
              <a:buNone/>
              <a:defRPr sz="2400" b="1"/>
            </a:lvl3pPr>
            <a:lvl4pPr marL="1841545" indent="0">
              <a:buNone/>
              <a:defRPr sz="2200" b="1"/>
            </a:lvl4pPr>
            <a:lvl5pPr marL="2455393" indent="0">
              <a:buNone/>
              <a:defRPr sz="2200" b="1"/>
            </a:lvl5pPr>
            <a:lvl6pPr marL="3069242" indent="0">
              <a:buNone/>
              <a:defRPr sz="2200" b="1"/>
            </a:lvl6pPr>
            <a:lvl7pPr marL="3683090" indent="0">
              <a:buNone/>
              <a:defRPr sz="2200" b="1"/>
            </a:lvl7pPr>
            <a:lvl8pPr marL="4296933" indent="0">
              <a:buNone/>
              <a:defRPr sz="2200" b="1"/>
            </a:lvl8pPr>
            <a:lvl9pPr marL="4910781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3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853" indent="0">
              <a:buNone/>
              <a:defRPr sz="2700" b="1"/>
            </a:lvl2pPr>
            <a:lvl3pPr marL="1227705" indent="0">
              <a:buNone/>
              <a:defRPr sz="2400" b="1"/>
            </a:lvl3pPr>
            <a:lvl4pPr marL="1841545" indent="0">
              <a:buNone/>
              <a:defRPr sz="2200" b="1"/>
            </a:lvl4pPr>
            <a:lvl5pPr marL="2455393" indent="0">
              <a:buNone/>
              <a:defRPr sz="2200" b="1"/>
            </a:lvl5pPr>
            <a:lvl6pPr marL="3069242" indent="0">
              <a:buNone/>
              <a:defRPr sz="2200" b="1"/>
            </a:lvl6pPr>
            <a:lvl7pPr marL="3683090" indent="0">
              <a:buNone/>
              <a:defRPr sz="2200" b="1"/>
            </a:lvl7pPr>
            <a:lvl8pPr marL="4296933" indent="0">
              <a:buNone/>
              <a:defRPr sz="2200" b="1"/>
            </a:lvl8pPr>
            <a:lvl9pPr marL="4910781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3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058C013F-1CB5-4AC8-BD06-94AE1C0614C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3275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4CEAEB10-F0B5-41CB-BB2D-14E6D77866B5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1783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410EE896-5309-4CD7-889A-B40A6A5B84A6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5964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591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853" indent="0">
              <a:buNone/>
              <a:defRPr sz="1900"/>
            </a:lvl2pPr>
            <a:lvl3pPr marL="1227705" indent="0">
              <a:buNone/>
              <a:defRPr sz="1600"/>
            </a:lvl3pPr>
            <a:lvl4pPr marL="1841545" indent="0">
              <a:buNone/>
              <a:defRPr sz="1300"/>
            </a:lvl4pPr>
            <a:lvl5pPr marL="2455393" indent="0">
              <a:buNone/>
              <a:defRPr sz="1300"/>
            </a:lvl5pPr>
            <a:lvl6pPr marL="3069242" indent="0">
              <a:buNone/>
              <a:defRPr sz="1300"/>
            </a:lvl6pPr>
            <a:lvl7pPr marL="3683090" indent="0">
              <a:buNone/>
              <a:defRPr sz="1300"/>
            </a:lvl7pPr>
            <a:lvl8pPr marL="4296933" indent="0">
              <a:buNone/>
              <a:defRPr sz="1300"/>
            </a:lvl8pPr>
            <a:lvl9pPr marL="4910781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FB2BE73E-3F09-49CD-9B34-2A740F4976F3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27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07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541" indent="0">
              <a:buNone/>
              <a:defRPr sz="1900"/>
            </a:lvl2pPr>
            <a:lvl3pPr marL="1227080" indent="0">
              <a:buNone/>
              <a:defRPr sz="1600"/>
            </a:lvl3pPr>
            <a:lvl4pPr marL="1840603" indent="0">
              <a:buNone/>
              <a:defRPr sz="1300"/>
            </a:lvl4pPr>
            <a:lvl5pPr marL="2454133" indent="0">
              <a:buNone/>
              <a:defRPr sz="1300"/>
            </a:lvl5pPr>
            <a:lvl6pPr marL="3067672" indent="0">
              <a:buNone/>
              <a:defRPr sz="1300"/>
            </a:lvl6pPr>
            <a:lvl7pPr marL="3681207" indent="0">
              <a:buNone/>
              <a:defRPr sz="1300"/>
            </a:lvl7pPr>
            <a:lvl8pPr marL="4294735" indent="0">
              <a:buNone/>
              <a:defRPr sz="1300"/>
            </a:lvl8pPr>
            <a:lvl9pPr marL="490826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87F5-FA86-4E3C-A6D0-6BFFAC1A55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824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591"/>
            <a:ext cx="8332470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3853" indent="0">
              <a:buNone/>
              <a:defRPr sz="3800"/>
            </a:lvl2pPr>
            <a:lvl3pPr marL="1227705" indent="0">
              <a:buNone/>
              <a:defRPr sz="3200"/>
            </a:lvl3pPr>
            <a:lvl4pPr marL="1841545" indent="0">
              <a:buNone/>
              <a:defRPr sz="2700"/>
            </a:lvl4pPr>
            <a:lvl5pPr marL="2455393" indent="0">
              <a:buNone/>
              <a:defRPr sz="2700"/>
            </a:lvl5pPr>
            <a:lvl6pPr marL="3069242" indent="0">
              <a:buNone/>
              <a:defRPr sz="2700"/>
            </a:lvl6pPr>
            <a:lvl7pPr marL="3683090" indent="0">
              <a:buNone/>
              <a:defRPr sz="2700"/>
            </a:lvl7pPr>
            <a:lvl8pPr marL="4296933" indent="0">
              <a:buNone/>
              <a:defRPr sz="2700"/>
            </a:lvl8pPr>
            <a:lvl9pPr marL="4910781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853" indent="0">
              <a:buNone/>
              <a:defRPr sz="1900"/>
            </a:lvl2pPr>
            <a:lvl3pPr marL="1227705" indent="0">
              <a:buNone/>
              <a:defRPr sz="1600"/>
            </a:lvl3pPr>
            <a:lvl4pPr marL="1841545" indent="0">
              <a:buNone/>
              <a:defRPr sz="1300"/>
            </a:lvl4pPr>
            <a:lvl5pPr marL="2455393" indent="0">
              <a:buNone/>
              <a:defRPr sz="1300"/>
            </a:lvl5pPr>
            <a:lvl6pPr marL="3069242" indent="0">
              <a:buNone/>
              <a:defRPr sz="1300"/>
            </a:lvl6pPr>
            <a:lvl7pPr marL="3683090" indent="0">
              <a:buNone/>
              <a:defRPr sz="1300"/>
            </a:lvl7pPr>
            <a:lvl8pPr marL="4296933" indent="0">
              <a:buNone/>
              <a:defRPr sz="1300"/>
            </a:lvl8pPr>
            <a:lvl9pPr marL="4910781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5C8E9757-0724-4305-94A0-FD699E81C615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8575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66A3C96F-8021-4019-8BF6-8F21F1491C8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0037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9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4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900" noProof="1" smtClean="0"/>
            </a:lvl1pPr>
          </a:lstStyle>
          <a:p>
            <a:pPr>
              <a:defRPr/>
            </a:pPr>
            <a:fld id="{FAB8CD71-4595-4973-AE80-04A21DD6AA6C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3832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22960" y="366210"/>
            <a:ext cx="14813280" cy="7802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 smtClean="0">
                <a:solidFill>
                  <a:srgbClr val="898989"/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fld id="{E6D7C166-FC6F-4764-8534-3BF5691EB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8104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585"/>
            <a:ext cx="139903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515E-CB2F-4A7E-8213-64722EB4C319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F239-D4AB-4515-AEF9-B073E3625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190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0DF6-D400-43B7-BD61-50B113E5C29E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7176-C140-4872-AFEC-704B3F513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0754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875871"/>
            <a:ext cx="13990320" cy="181610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875631"/>
            <a:ext cx="13990320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0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1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22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63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04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4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85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26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B9CF1-4994-4CA7-8C87-BCCA4E7ED24B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751E-F262-49EB-9DA6-3DE8338DB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530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18"/>
            <a:ext cx="7269480" cy="603461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18"/>
            <a:ext cx="7269480" cy="603461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D827-82FD-4EB7-AE45-DEC5765F7C7B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2FC23-CAA6-4691-9E93-1C1905000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1272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3" y="2046817"/>
            <a:ext cx="7272338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087" indent="0">
              <a:buNone/>
              <a:defRPr sz="2700" b="1"/>
            </a:lvl2pPr>
            <a:lvl3pPr marL="1228173" indent="0">
              <a:buNone/>
              <a:defRPr sz="2400" b="1"/>
            </a:lvl3pPr>
            <a:lvl4pPr marL="1842252" indent="0">
              <a:buNone/>
              <a:defRPr sz="2200" b="1"/>
            </a:lvl4pPr>
            <a:lvl5pPr marL="2456335" indent="0">
              <a:buNone/>
              <a:defRPr sz="2200" b="1"/>
            </a:lvl5pPr>
            <a:lvl6pPr marL="3070420" indent="0">
              <a:buNone/>
              <a:defRPr sz="2200" b="1"/>
            </a:lvl6pPr>
            <a:lvl7pPr marL="3684505" indent="0">
              <a:buNone/>
              <a:defRPr sz="2200" b="1"/>
            </a:lvl7pPr>
            <a:lvl8pPr marL="4298584" indent="0">
              <a:buNone/>
              <a:defRPr sz="2200" b="1"/>
            </a:lvl8pPr>
            <a:lvl9pPr marL="4912669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3" y="2899833"/>
            <a:ext cx="7272338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63" y="2046817"/>
            <a:ext cx="727519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087" indent="0">
              <a:buNone/>
              <a:defRPr sz="2700" b="1"/>
            </a:lvl2pPr>
            <a:lvl3pPr marL="1228173" indent="0">
              <a:buNone/>
              <a:defRPr sz="2400" b="1"/>
            </a:lvl3pPr>
            <a:lvl4pPr marL="1842252" indent="0">
              <a:buNone/>
              <a:defRPr sz="2200" b="1"/>
            </a:lvl4pPr>
            <a:lvl5pPr marL="2456335" indent="0">
              <a:buNone/>
              <a:defRPr sz="2200" b="1"/>
            </a:lvl5pPr>
            <a:lvl6pPr marL="3070420" indent="0">
              <a:buNone/>
              <a:defRPr sz="2200" b="1"/>
            </a:lvl6pPr>
            <a:lvl7pPr marL="3684505" indent="0">
              <a:buNone/>
              <a:defRPr sz="2200" b="1"/>
            </a:lvl7pPr>
            <a:lvl8pPr marL="4298584" indent="0">
              <a:buNone/>
              <a:defRPr sz="2200" b="1"/>
            </a:lvl8pPr>
            <a:lvl9pPr marL="4912669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63" y="2899833"/>
            <a:ext cx="727519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4551-48D3-492C-88F5-DC3B90678B3C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4B5E-18D7-452D-970D-B4F15BD93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2514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254C-48B2-44DC-84B2-5EE66D57F334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947E-E849-4ECF-B358-9E2456576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28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07"/>
            <a:ext cx="8332470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3541" indent="0">
              <a:buNone/>
              <a:defRPr sz="3800"/>
            </a:lvl2pPr>
            <a:lvl3pPr marL="1227080" indent="0">
              <a:buNone/>
              <a:defRPr sz="3200"/>
            </a:lvl3pPr>
            <a:lvl4pPr marL="1840603" indent="0">
              <a:buNone/>
              <a:defRPr sz="2700"/>
            </a:lvl4pPr>
            <a:lvl5pPr marL="2454133" indent="0">
              <a:buNone/>
              <a:defRPr sz="2700"/>
            </a:lvl5pPr>
            <a:lvl6pPr marL="3067672" indent="0">
              <a:buNone/>
              <a:defRPr sz="2700"/>
            </a:lvl6pPr>
            <a:lvl7pPr marL="3681207" indent="0">
              <a:buNone/>
              <a:defRPr sz="2700"/>
            </a:lvl7pPr>
            <a:lvl8pPr marL="4294735" indent="0">
              <a:buNone/>
              <a:defRPr sz="2700"/>
            </a:lvl8pPr>
            <a:lvl9pPr marL="4908266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541" indent="0">
              <a:buNone/>
              <a:defRPr sz="1900"/>
            </a:lvl2pPr>
            <a:lvl3pPr marL="1227080" indent="0">
              <a:buNone/>
              <a:defRPr sz="1600"/>
            </a:lvl3pPr>
            <a:lvl4pPr marL="1840603" indent="0">
              <a:buNone/>
              <a:defRPr sz="1300"/>
            </a:lvl4pPr>
            <a:lvl5pPr marL="2454133" indent="0">
              <a:buNone/>
              <a:defRPr sz="1300"/>
            </a:lvl5pPr>
            <a:lvl6pPr marL="3067672" indent="0">
              <a:buNone/>
              <a:defRPr sz="1300"/>
            </a:lvl6pPr>
            <a:lvl7pPr marL="3681207" indent="0">
              <a:buNone/>
              <a:defRPr sz="1300"/>
            </a:lvl7pPr>
            <a:lvl8pPr marL="4294735" indent="0">
              <a:buNone/>
              <a:defRPr sz="1300"/>
            </a:lvl8pPr>
            <a:lvl9pPr marL="490826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9388-0AE7-4227-8C70-2A4231CBB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08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2C9B-02ED-4485-BF29-3B3A918DA9F2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D14DC-FA5A-4840-BD5C-4C3CB8469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5780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7" y="364067"/>
            <a:ext cx="5414963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085"/>
            <a:ext cx="9201150" cy="780415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7" y="1913485"/>
            <a:ext cx="5414963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4087" indent="0">
              <a:buNone/>
              <a:defRPr sz="1600"/>
            </a:lvl2pPr>
            <a:lvl3pPr marL="1228173" indent="0">
              <a:buNone/>
              <a:defRPr sz="1300"/>
            </a:lvl3pPr>
            <a:lvl4pPr marL="1842252" indent="0">
              <a:buNone/>
              <a:defRPr sz="1300"/>
            </a:lvl4pPr>
            <a:lvl5pPr marL="2456335" indent="0">
              <a:buNone/>
              <a:defRPr sz="1300"/>
            </a:lvl5pPr>
            <a:lvl6pPr marL="3070420" indent="0">
              <a:buNone/>
              <a:defRPr sz="1300"/>
            </a:lvl6pPr>
            <a:lvl7pPr marL="3684505" indent="0">
              <a:buNone/>
              <a:defRPr sz="1300"/>
            </a:lvl7pPr>
            <a:lvl8pPr marL="4298584" indent="0">
              <a:buNone/>
              <a:defRPr sz="1300"/>
            </a:lvl8pPr>
            <a:lvl9pPr marL="491266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CF00-99A7-420C-BDBC-1C469925B0CF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A65E-0713-4D31-8DB4-7C474A511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0398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6400801"/>
            <a:ext cx="987552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817033"/>
            <a:ext cx="987552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4087" indent="0">
              <a:buNone/>
              <a:defRPr sz="3800"/>
            </a:lvl2pPr>
            <a:lvl3pPr marL="1228173" indent="0">
              <a:buNone/>
              <a:defRPr sz="3200"/>
            </a:lvl3pPr>
            <a:lvl4pPr marL="1842252" indent="0">
              <a:buNone/>
              <a:defRPr sz="2700"/>
            </a:lvl4pPr>
            <a:lvl5pPr marL="2456335" indent="0">
              <a:buNone/>
              <a:defRPr sz="2700"/>
            </a:lvl5pPr>
            <a:lvl6pPr marL="3070420" indent="0">
              <a:buNone/>
              <a:defRPr sz="2700"/>
            </a:lvl6pPr>
            <a:lvl7pPr marL="3684505" indent="0">
              <a:buNone/>
              <a:defRPr sz="2700"/>
            </a:lvl7pPr>
            <a:lvl8pPr marL="4298584" indent="0">
              <a:buNone/>
              <a:defRPr sz="2700"/>
            </a:lvl8pPr>
            <a:lvl9pPr marL="4912669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7156452"/>
            <a:ext cx="987552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4087" indent="0">
              <a:buNone/>
              <a:defRPr sz="1600"/>
            </a:lvl2pPr>
            <a:lvl3pPr marL="1228173" indent="0">
              <a:buNone/>
              <a:defRPr sz="1300"/>
            </a:lvl3pPr>
            <a:lvl4pPr marL="1842252" indent="0">
              <a:buNone/>
              <a:defRPr sz="1300"/>
            </a:lvl4pPr>
            <a:lvl5pPr marL="2456335" indent="0">
              <a:buNone/>
              <a:defRPr sz="1300"/>
            </a:lvl5pPr>
            <a:lvl6pPr marL="3070420" indent="0">
              <a:buNone/>
              <a:defRPr sz="1300"/>
            </a:lvl6pPr>
            <a:lvl7pPr marL="3684505" indent="0">
              <a:buNone/>
              <a:defRPr sz="1300"/>
            </a:lvl7pPr>
            <a:lvl8pPr marL="4298584" indent="0">
              <a:buNone/>
              <a:defRPr sz="1300"/>
            </a:lvl8pPr>
            <a:lvl9pPr marL="491266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49B8-8EEB-43BF-8DA4-07EA3DB76424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23ED-CFD3-4666-966F-90A2E90F8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56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9452-D5FF-4C71-8D25-0C3414138B23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639A-0CD3-48B7-8A9F-941E98FBD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3879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202"/>
            <a:ext cx="37033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202"/>
            <a:ext cx="108356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177C-A15F-4565-960C-27964FDBCB08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29E3-D11E-4845-8264-8AA50CBF4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1727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496485"/>
            <a:ext cx="13990320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31050" indent="0" algn="ctr">
              <a:buNone/>
              <a:defRPr sz="3200"/>
            </a:lvl2pPr>
            <a:lvl3pPr marL="1462104" indent="0" algn="ctr">
              <a:buNone/>
              <a:defRPr sz="3000"/>
            </a:lvl3pPr>
            <a:lvl4pPr marL="2193154" indent="0" algn="ctr">
              <a:buNone/>
              <a:defRPr sz="2600"/>
            </a:lvl4pPr>
            <a:lvl5pPr marL="2924205" indent="0" algn="ctr">
              <a:buNone/>
              <a:defRPr sz="2600"/>
            </a:lvl5pPr>
            <a:lvl6pPr marL="3655261" indent="0" algn="ctr">
              <a:buNone/>
              <a:defRPr sz="2600"/>
            </a:lvl6pPr>
            <a:lvl7pPr marL="4386311" indent="0" algn="ctr">
              <a:buNone/>
              <a:defRPr sz="2600"/>
            </a:lvl7pPr>
            <a:lvl8pPr marL="5117362" indent="0" algn="ctr">
              <a:buNone/>
              <a:defRPr sz="2600"/>
            </a:lvl8pPr>
            <a:lvl9pPr marL="5848413" indent="0" algn="ctr">
              <a:buNone/>
              <a:defRPr sz="2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567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79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66"/>
            <a:ext cx="1419606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00"/>
            <a:ext cx="1419606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3105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210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1931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292420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3655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43863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11736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584841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73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904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49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50" indent="0">
              <a:buNone/>
              <a:defRPr sz="3200" b="1"/>
            </a:lvl2pPr>
            <a:lvl3pPr marL="1462104" indent="0">
              <a:buNone/>
              <a:defRPr sz="3000" b="1"/>
            </a:lvl3pPr>
            <a:lvl4pPr marL="2193154" indent="0">
              <a:buNone/>
              <a:defRPr sz="2600" b="1"/>
            </a:lvl4pPr>
            <a:lvl5pPr marL="2924205" indent="0">
              <a:buNone/>
              <a:defRPr sz="2600" b="1"/>
            </a:lvl5pPr>
            <a:lvl6pPr marL="3655261" indent="0">
              <a:buNone/>
              <a:defRPr sz="2600" b="1"/>
            </a:lvl6pPr>
            <a:lvl7pPr marL="4386311" indent="0">
              <a:buNone/>
              <a:defRPr sz="2600" b="1"/>
            </a:lvl7pPr>
            <a:lvl8pPr marL="5117362" indent="0">
              <a:buNone/>
              <a:defRPr sz="2600" b="1"/>
            </a:lvl8pPr>
            <a:lvl9pPr marL="584841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241552"/>
            <a:ext cx="6997304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50" indent="0">
              <a:buNone/>
              <a:defRPr sz="3200" b="1"/>
            </a:lvl2pPr>
            <a:lvl3pPr marL="1462104" indent="0">
              <a:buNone/>
              <a:defRPr sz="3000" b="1"/>
            </a:lvl3pPr>
            <a:lvl4pPr marL="2193154" indent="0">
              <a:buNone/>
              <a:defRPr sz="2600" b="1"/>
            </a:lvl4pPr>
            <a:lvl5pPr marL="2924205" indent="0">
              <a:buNone/>
              <a:defRPr sz="2600" b="1"/>
            </a:lvl5pPr>
            <a:lvl6pPr marL="3655261" indent="0">
              <a:buNone/>
              <a:defRPr sz="2600" b="1"/>
            </a:lvl6pPr>
            <a:lvl7pPr marL="4386311" indent="0">
              <a:buNone/>
              <a:defRPr sz="2600" b="1"/>
            </a:lvl7pPr>
            <a:lvl8pPr marL="5117362" indent="0">
              <a:buNone/>
              <a:defRPr sz="2600" b="1"/>
            </a:lvl8pPr>
            <a:lvl9pPr marL="584841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0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31570" y="486874"/>
            <a:ext cx="1419606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03" tIns="61350" rIns="122703" bIns="613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1570" y="2434167"/>
            <a:ext cx="1419606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03" tIns="61350" rIns="122703" bIns="61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74"/>
            <a:ext cx="3703320" cy="486833"/>
          </a:xfrm>
          <a:prstGeom prst="rect">
            <a:avLst/>
          </a:prstGeom>
        </p:spPr>
        <p:txBody>
          <a:bodyPr vert="horz" lIns="122703" tIns="61350" rIns="122703" bIns="61350" rtlCol="0" anchor="ctr"/>
          <a:lstStyle>
            <a:lvl1pPr algn="l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2994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74"/>
            <a:ext cx="5554980" cy="486833"/>
          </a:xfrm>
          <a:prstGeom prst="rect">
            <a:avLst/>
          </a:prstGeom>
        </p:spPr>
        <p:txBody>
          <a:bodyPr vert="horz" lIns="122703" tIns="61350" rIns="122703" bIns="61350" rtlCol="0" anchor="ctr"/>
          <a:lstStyle>
            <a:lvl1pPr algn="ctr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2994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74"/>
            <a:ext cx="3703320" cy="486833"/>
          </a:xfrm>
          <a:prstGeom prst="rect">
            <a:avLst/>
          </a:prstGeom>
        </p:spPr>
        <p:txBody>
          <a:bodyPr vert="horz" wrap="square" lIns="122703" tIns="61350" rIns="122703" bIns="6135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6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2994" fontAlgn="base">
              <a:spcAft>
                <a:spcPct val="0"/>
              </a:spcAft>
              <a:defRPr/>
            </a:pPr>
            <a:fld id="{57E0C591-1BD8-4613-9FFA-EA2BE3BDD121}" type="slidenum">
              <a:rPr lang="en-US" altLang="en-US" smtClean="0"/>
              <a:pPr defTabSz="912994"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83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1354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2708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4060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5413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6768" indent="-306768" algn="l" rtl="0" eaLnBrk="0" fontAlgn="base" hangingPunct="0">
        <a:lnSpc>
          <a:spcPct val="90000"/>
        </a:lnSpc>
        <a:spcBef>
          <a:spcPts val="1344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0295" indent="-30676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837" indent="-30676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375" indent="-30676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60907" indent="-30676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74435" indent="-306768" algn="l" defTabSz="122708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7969" indent="-306768" algn="l" defTabSz="122708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1507" indent="-306768" algn="l" defTabSz="122708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5034" indent="-306768" algn="l" defTabSz="122708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541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080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0603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4133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7672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1207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4735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8266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534400"/>
            <a:ext cx="164592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" y="8445756"/>
            <a:ext cx="16459180" cy="88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1328" y="382151"/>
            <a:ext cx="13578840" cy="1934343"/>
          </a:xfrm>
          <a:prstGeom prst="rect">
            <a:avLst/>
          </a:prstGeom>
        </p:spPr>
        <p:txBody>
          <a:bodyPr vert="horz" lIns="122815" tIns="61407" rIns="122815" bIns="61407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8" y="2460979"/>
            <a:ext cx="13578840" cy="5364480"/>
          </a:xfrm>
          <a:prstGeom prst="rect">
            <a:avLst/>
          </a:prstGeom>
        </p:spPr>
        <p:txBody>
          <a:bodyPr vert="horz" lIns="0" tIns="61407" rIns="0" bIns="6140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31" y="8613061"/>
            <a:ext cx="3337566" cy="486833"/>
          </a:xfrm>
          <a:prstGeom prst="rect">
            <a:avLst/>
          </a:prstGeom>
        </p:spPr>
        <p:txBody>
          <a:bodyPr vert="horz" lIns="122815" tIns="61407" rIns="122815" bIns="61407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1228173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76350" y="8613061"/>
            <a:ext cx="6510785" cy="486833"/>
          </a:xfrm>
          <a:prstGeom prst="rect">
            <a:avLst/>
          </a:prstGeom>
        </p:spPr>
        <p:txBody>
          <a:bodyPr vert="horz" lIns="122815" tIns="61407" rIns="122815" bIns="61407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pPr defTabSz="1228173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65620" y="8613061"/>
            <a:ext cx="1771234" cy="486833"/>
          </a:xfrm>
          <a:prstGeom prst="rect">
            <a:avLst/>
          </a:prstGeom>
        </p:spPr>
        <p:txBody>
          <a:bodyPr vert="horz" lIns="122815" tIns="61407" rIns="122815" bIns="61407" rtlCol="0" anchor="ctr"/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pPr defTabSz="1228173"/>
            <a:fld id="{1258AE69-EED0-4BFB-B4C1-234E24EEDD04}" type="slidenum">
              <a:rPr lang="en-US" altLang="en-US" smtClean="0"/>
              <a:pPr defTabSz="1228173"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11268" y="2317127"/>
            <a:ext cx="1345539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1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1228173" rtl="0" eaLnBrk="1" latinLnBrk="0" hangingPunct="1">
        <a:lnSpc>
          <a:spcPct val="85000"/>
        </a:lnSpc>
        <a:spcBef>
          <a:spcPct val="0"/>
        </a:spcBef>
        <a:buNone/>
        <a:defRPr sz="6500" kern="1200" spc="-6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2815" indent="-122815" algn="l" defTabSz="1228173" rtl="0" eaLnBrk="1" latinLnBrk="0" hangingPunct="1">
        <a:lnSpc>
          <a:spcPct val="90000"/>
        </a:lnSpc>
        <a:spcBef>
          <a:spcPts val="1613"/>
        </a:spcBef>
        <a:spcAft>
          <a:spcPts val="269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5833" indent="-245635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61463" indent="-245635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07097" indent="-245635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52732" indent="-245635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77458" indent="-307041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46082" indent="-307041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014710" indent="-307041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83336" indent="-307041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87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73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252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335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420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505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584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669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534400"/>
            <a:ext cx="164592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" y="8445756"/>
            <a:ext cx="16459180" cy="88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1328" y="382150"/>
            <a:ext cx="13578840" cy="1934343"/>
          </a:xfrm>
          <a:prstGeom prst="rect">
            <a:avLst/>
          </a:prstGeom>
        </p:spPr>
        <p:txBody>
          <a:bodyPr vert="horz" lIns="122823" tIns="61411" rIns="122823" bIns="61411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8" y="2460979"/>
            <a:ext cx="13578840" cy="5364480"/>
          </a:xfrm>
          <a:prstGeom prst="rect">
            <a:avLst/>
          </a:prstGeom>
        </p:spPr>
        <p:txBody>
          <a:bodyPr vert="horz" lIns="0" tIns="61411" rIns="0" bIns="6141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31" y="8613060"/>
            <a:ext cx="3337566" cy="486833"/>
          </a:xfrm>
          <a:prstGeom prst="rect">
            <a:avLst/>
          </a:prstGeom>
        </p:spPr>
        <p:txBody>
          <a:bodyPr vert="horz" lIns="122823" tIns="61411" rIns="122823" bIns="61411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1228252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76350" y="8613060"/>
            <a:ext cx="6510785" cy="486833"/>
          </a:xfrm>
          <a:prstGeom prst="rect">
            <a:avLst/>
          </a:prstGeom>
        </p:spPr>
        <p:txBody>
          <a:bodyPr vert="horz" lIns="122823" tIns="61411" rIns="122823" bIns="61411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pPr defTabSz="1228252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65620" y="8613060"/>
            <a:ext cx="1771234" cy="486833"/>
          </a:xfrm>
          <a:prstGeom prst="rect">
            <a:avLst/>
          </a:prstGeom>
        </p:spPr>
        <p:txBody>
          <a:bodyPr vert="horz" lIns="122823" tIns="61411" rIns="122823" bIns="61411" rtlCol="0" anchor="ctr"/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pPr defTabSz="1228252"/>
            <a:fld id="{1258AE69-EED0-4BFB-B4C1-234E24EEDD04}" type="slidenum">
              <a:rPr lang="en-US" altLang="en-US" smtClean="0"/>
              <a:pPr defTabSz="1228252"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11268" y="2317127"/>
            <a:ext cx="1345539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07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1228252" rtl="0" eaLnBrk="1" latinLnBrk="0" hangingPunct="1">
        <a:lnSpc>
          <a:spcPct val="85000"/>
        </a:lnSpc>
        <a:spcBef>
          <a:spcPct val="0"/>
        </a:spcBef>
        <a:buNone/>
        <a:defRPr sz="6500" kern="1200" spc="-6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2823" indent="-122823" algn="l" defTabSz="1228252" rtl="0" eaLnBrk="1" latinLnBrk="0" hangingPunct="1">
        <a:lnSpc>
          <a:spcPct val="90000"/>
        </a:lnSpc>
        <a:spcBef>
          <a:spcPts val="1613"/>
        </a:spcBef>
        <a:spcAft>
          <a:spcPts val="269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5865" indent="-245651" algn="l" defTabSz="1228252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61512" indent="-245651" algn="l" defTabSz="1228252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07161" indent="-245651" algn="l" defTabSz="1228252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52812" indent="-245651" algn="l" defTabSz="1228252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77552" indent="-307061" algn="l" defTabSz="1228252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46193" indent="-307061" algn="l" defTabSz="1228252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014839" indent="-307061" algn="l" defTabSz="1228252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83483" indent="-307061" algn="l" defTabSz="1228252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126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252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369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492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617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741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859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984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2960" y="366184"/>
            <a:ext cx="1481328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862" tIns="61932" rIns="123862" bIns="619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960" y="2133609"/>
            <a:ext cx="1481328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862" tIns="61932" rIns="123862" bIns="61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8475142"/>
            <a:ext cx="3840480" cy="486833"/>
          </a:xfrm>
          <a:prstGeom prst="rect">
            <a:avLst/>
          </a:prstGeom>
        </p:spPr>
        <p:txBody>
          <a:bodyPr vert="horz" lIns="123862" tIns="61932" rIns="123862" bIns="61932" rtlCol="0" anchor="ctr"/>
          <a:lstStyle>
            <a:lvl1pPr algn="l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38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8475142"/>
            <a:ext cx="5212080" cy="486833"/>
          </a:xfrm>
          <a:prstGeom prst="rect">
            <a:avLst/>
          </a:prstGeom>
        </p:spPr>
        <p:txBody>
          <a:bodyPr vert="horz" lIns="123862" tIns="61932" rIns="123862" bIns="61932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38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8475142"/>
            <a:ext cx="3840480" cy="486833"/>
          </a:xfrm>
          <a:prstGeom prst="rect">
            <a:avLst/>
          </a:prstGeom>
        </p:spPr>
        <p:txBody>
          <a:bodyPr vert="horz" wrap="square" lIns="123862" tIns="61932" rIns="123862" bIns="6193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defTabSz="1238628" fontAlgn="base">
              <a:spcBef>
                <a:spcPct val="0"/>
              </a:spcBef>
              <a:spcAft>
                <a:spcPct val="0"/>
              </a:spcAft>
              <a:defRPr/>
            </a:pPr>
            <a:fld id="{63992CF9-3595-40B6-9C18-6AFAA1A7C8AE}" type="slidenum">
              <a:rPr lang="en-US">
                <a:latin typeface="Times New Roman" panose="02020603050405020304" pitchFamily="18" charset="0"/>
              </a:rPr>
              <a:pPr defTabSz="123862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3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5pPr>
      <a:lvl6pPr marL="61931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6pPr>
      <a:lvl7pPr marL="123862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7pPr>
      <a:lvl8pPr marL="18579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8pPr>
      <a:lvl9pPr marL="247725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64486" indent="-46448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6385" indent="-38707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284" indent="-309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7598" indent="-309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86910" indent="-309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224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25535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44851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64163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9314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628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7939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253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96565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15880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35193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54507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131570" y="486874"/>
            <a:ext cx="1419606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03" tIns="61350" rIns="122703" bIns="613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1570" y="2434167"/>
            <a:ext cx="1419606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03" tIns="61350" rIns="122703" bIns="61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74"/>
            <a:ext cx="3703320" cy="486833"/>
          </a:xfrm>
          <a:prstGeom prst="rect">
            <a:avLst/>
          </a:prstGeom>
        </p:spPr>
        <p:txBody>
          <a:bodyPr vert="horz" lIns="122703" tIns="61350" rIns="122703" bIns="61350" rtlCol="0" anchor="ctr"/>
          <a:lstStyle>
            <a:lvl1pPr algn="l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2994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74"/>
            <a:ext cx="5554980" cy="486833"/>
          </a:xfrm>
          <a:prstGeom prst="rect">
            <a:avLst/>
          </a:prstGeom>
        </p:spPr>
        <p:txBody>
          <a:bodyPr vert="horz" lIns="122703" tIns="61350" rIns="122703" bIns="61350" rtlCol="0" anchor="ctr"/>
          <a:lstStyle>
            <a:lvl1pPr algn="ctr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2994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74"/>
            <a:ext cx="3703320" cy="486833"/>
          </a:xfrm>
          <a:prstGeom prst="rect">
            <a:avLst/>
          </a:prstGeom>
        </p:spPr>
        <p:txBody>
          <a:bodyPr vert="horz" wrap="square" lIns="122703" tIns="61350" rIns="122703" bIns="6135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6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2994" fontAlgn="base">
              <a:spcAft>
                <a:spcPct val="0"/>
              </a:spcAft>
              <a:defRPr/>
            </a:pPr>
            <a:fld id="{5047988B-E59B-4E8E-AD73-1CE95BEF0A6B}" type="slidenum">
              <a:rPr lang="en-US" altLang="en-US" smtClean="0"/>
              <a:pPr defTabSz="912994"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35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1354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2708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4060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5413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6768" indent="-306768" algn="l" rtl="0" eaLnBrk="0" fontAlgn="base" hangingPunct="0">
        <a:lnSpc>
          <a:spcPct val="90000"/>
        </a:lnSpc>
        <a:spcBef>
          <a:spcPts val="1344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0295" indent="-30676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837" indent="-30676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375" indent="-30676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60907" indent="-30676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74435" indent="-306768" algn="l" defTabSz="122708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7969" indent="-306768" algn="l" defTabSz="122708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1507" indent="-306768" algn="l" defTabSz="122708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5034" indent="-306768" algn="l" defTabSz="122708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541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080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0603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4133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7672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1207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4735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8266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486874"/>
            <a:ext cx="14196060" cy="1767417"/>
          </a:xfrm>
          <a:prstGeom prst="rect">
            <a:avLst/>
          </a:prstGeom>
        </p:spPr>
        <p:txBody>
          <a:bodyPr vert="horz" lIns="146079" tIns="73048" rIns="146079" bIns="7304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434167"/>
            <a:ext cx="14196060" cy="5801784"/>
          </a:xfrm>
          <a:prstGeom prst="rect">
            <a:avLst/>
          </a:prstGeom>
        </p:spPr>
        <p:txBody>
          <a:bodyPr vert="horz" lIns="146079" tIns="73048" rIns="146079" bIns="730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74"/>
            <a:ext cx="3703320" cy="486833"/>
          </a:xfrm>
          <a:prstGeom prst="rect">
            <a:avLst/>
          </a:prstGeom>
        </p:spPr>
        <p:txBody>
          <a:bodyPr vert="horz" lIns="146079" tIns="73048" rIns="146079" bIns="73048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0393"/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30393"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74"/>
            <a:ext cx="5554980" cy="486833"/>
          </a:xfrm>
          <a:prstGeom prst="rect">
            <a:avLst/>
          </a:prstGeom>
        </p:spPr>
        <p:txBody>
          <a:bodyPr vert="horz" lIns="146079" tIns="73048" rIns="146079" bIns="73048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0393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74"/>
            <a:ext cx="3703320" cy="486833"/>
          </a:xfrm>
          <a:prstGeom prst="rect">
            <a:avLst/>
          </a:prstGeom>
        </p:spPr>
        <p:txBody>
          <a:bodyPr vert="horz" lIns="146079" tIns="73048" rIns="146079" bIns="73048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0393"/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30393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8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1460791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97" indent="-365197" algn="l" defTabSz="1460791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95594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993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56386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286776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017174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747575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77979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208374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393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791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191186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585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51987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82379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12772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43170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486870"/>
            <a:ext cx="14196060" cy="1767417"/>
          </a:xfrm>
          <a:prstGeom prst="rect">
            <a:avLst/>
          </a:prstGeom>
        </p:spPr>
        <p:txBody>
          <a:bodyPr vert="horz" lIns="146079" tIns="73048" rIns="146079" bIns="7304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434167"/>
            <a:ext cx="14196060" cy="5801784"/>
          </a:xfrm>
          <a:prstGeom prst="rect">
            <a:avLst/>
          </a:prstGeom>
        </p:spPr>
        <p:txBody>
          <a:bodyPr vert="horz" lIns="146079" tIns="73048" rIns="146079" bIns="730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70"/>
            <a:ext cx="3703320" cy="486833"/>
          </a:xfrm>
          <a:prstGeom prst="rect">
            <a:avLst/>
          </a:prstGeom>
        </p:spPr>
        <p:txBody>
          <a:bodyPr vert="horz" lIns="146079" tIns="73048" rIns="146079" bIns="73048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0393"/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30393"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70"/>
            <a:ext cx="5554980" cy="486833"/>
          </a:xfrm>
          <a:prstGeom prst="rect">
            <a:avLst/>
          </a:prstGeom>
        </p:spPr>
        <p:txBody>
          <a:bodyPr vert="horz" lIns="146079" tIns="73048" rIns="146079" bIns="73048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0393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70"/>
            <a:ext cx="3703320" cy="486833"/>
          </a:xfrm>
          <a:prstGeom prst="rect">
            <a:avLst/>
          </a:prstGeom>
        </p:spPr>
        <p:txBody>
          <a:bodyPr vert="horz" lIns="146079" tIns="73048" rIns="146079" bIns="73048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0393"/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30393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7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1460791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97" indent="-365197" algn="l" defTabSz="1460791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95594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993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56386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286776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017174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747575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77979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208374" indent="-365197" algn="l" defTabSz="1460791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393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791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191186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585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51987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82379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12772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43170" algn="l" defTabSz="14607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131570" y="486868"/>
            <a:ext cx="1419606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10" tIns="61355" rIns="122710" bIns="613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1570" y="2434167"/>
            <a:ext cx="1419606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10" tIns="61355" rIns="122710" bIns="61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68"/>
            <a:ext cx="3703320" cy="486833"/>
          </a:xfrm>
          <a:prstGeom prst="rect">
            <a:avLst/>
          </a:prstGeom>
        </p:spPr>
        <p:txBody>
          <a:bodyPr vert="horz" lIns="122710" tIns="61355" rIns="122710" bIns="61355" rtlCol="0" anchor="ctr"/>
          <a:lstStyle>
            <a:lvl1pPr algn="l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3053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68"/>
            <a:ext cx="5554980" cy="486833"/>
          </a:xfrm>
          <a:prstGeom prst="rect">
            <a:avLst/>
          </a:prstGeom>
        </p:spPr>
        <p:txBody>
          <a:bodyPr vert="horz" lIns="122710" tIns="61355" rIns="122710" bIns="61355" rtlCol="0" anchor="ctr"/>
          <a:lstStyle>
            <a:lvl1pPr algn="ctr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3053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68"/>
            <a:ext cx="3703320" cy="486833"/>
          </a:xfrm>
          <a:prstGeom prst="rect">
            <a:avLst/>
          </a:prstGeom>
        </p:spPr>
        <p:txBody>
          <a:bodyPr vert="horz" wrap="square" lIns="122710" tIns="61355" rIns="122710" bIns="6135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6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053" fontAlgn="base">
              <a:spcAft>
                <a:spcPct val="0"/>
              </a:spcAft>
              <a:defRPr/>
            </a:pPr>
            <a:fld id="{5047988B-E59B-4E8E-AD73-1CE95BEF0A6B}" type="slidenum">
              <a:rPr lang="en-US" altLang="en-US" smtClean="0"/>
              <a:pPr defTabSz="913053"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77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1358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2715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4072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5428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6787" indent="-306787" algn="l" rtl="0" eaLnBrk="0" fontAlgn="base" hangingPunct="0">
        <a:lnSpc>
          <a:spcPct val="90000"/>
        </a:lnSpc>
        <a:spcBef>
          <a:spcPts val="1344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0355" indent="-306787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935" indent="-306787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512" indent="-306787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61084" indent="-306787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74651" indent="-306787" algn="l" defTabSz="122715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8225" indent="-306787" algn="l" defTabSz="122715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1798" indent="-306787" algn="l" defTabSz="122715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5368" indent="-306787" algn="l" defTabSz="122715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1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580" algn="l" defTabSz="12271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158" algn="l" defTabSz="12271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0720" algn="l" defTabSz="12271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4289" algn="l" defTabSz="12271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7868" algn="l" defTabSz="12271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1442" algn="l" defTabSz="12271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5007" algn="l" defTabSz="12271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8581" algn="l" defTabSz="12271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131570" y="486864"/>
            <a:ext cx="1419606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35" tIns="61366" rIns="122735" bIns="613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1570" y="2434167"/>
            <a:ext cx="1419606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35" tIns="61366" rIns="122735" bIns="61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64"/>
            <a:ext cx="3703320" cy="486833"/>
          </a:xfrm>
          <a:prstGeom prst="rect">
            <a:avLst/>
          </a:prstGeom>
        </p:spPr>
        <p:txBody>
          <a:bodyPr vert="horz" lIns="122735" tIns="61366" rIns="122735" bIns="61366" rtlCol="0" anchor="ctr"/>
          <a:lstStyle>
            <a:lvl1pPr algn="l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3229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64"/>
            <a:ext cx="5554980" cy="486833"/>
          </a:xfrm>
          <a:prstGeom prst="rect">
            <a:avLst/>
          </a:prstGeom>
        </p:spPr>
        <p:txBody>
          <a:bodyPr vert="horz" lIns="122735" tIns="61366" rIns="122735" bIns="61366" rtlCol="0" anchor="ctr"/>
          <a:lstStyle>
            <a:lvl1pPr algn="ctr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3229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64"/>
            <a:ext cx="3703320" cy="486833"/>
          </a:xfrm>
          <a:prstGeom prst="rect">
            <a:avLst/>
          </a:prstGeom>
        </p:spPr>
        <p:txBody>
          <a:bodyPr vert="horz" wrap="square" lIns="122735" tIns="61366" rIns="122735" bIns="6136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6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229" fontAlgn="base">
              <a:spcAft>
                <a:spcPct val="0"/>
              </a:spcAft>
              <a:defRPr/>
            </a:pPr>
            <a:fld id="{5047988B-E59B-4E8E-AD73-1CE95BEF0A6B}" type="slidenum">
              <a:rPr lang="en-US" altLang="en-US" smtClean="0"/>
              <a:pPr defTabSz="913229"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00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13696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27392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4108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5476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6846" indent="-306846" algn="l" rtl="0" eaLnBrk="0" fontAlgn="base" hangingPunct="0">
        <a:lnSpc>
          <a:spcPct val="90000"/>
        </a:lnSpc>
        <a:spcBef>
          <a:spcPts val="1344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0535" indent="-306846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230" indent="-306846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926" indent="-306846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61614" indent="-306846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75295" indent="-306846" algn="l" defTabSz="122739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8991" indent="-306846" algn="l" defTabSz="122739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2683" indent="-306846" algn="l" defTabSz="122739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6370" indent="-306846" algn="l" defTabSz="122739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696" algn="l" defTabSz="1227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392" algn="l" defTabSz="1227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080" algn="l" defTabSz="1227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4761" algn="l" defTabSz="1227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8458" algn="l" defTabSz="1227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2149" algn="l" defTabSz="1227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5834" algn="l" defTabSz="1227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9524" algn="l" defTabSz="12273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131570" y="486858"/>
            <a:ext cx="1419606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68" tIns="61382" rIns="122768" bIns="613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1570" y="2434167"/>
            <a:ext cx="1419606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68" tIns="61382" rIns="122768" bIns="61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58"/>
            <a:ext cx="3703320" cy="486833"/>
          </a:xfrm>
          <a:prstGeom prst="rect">
            <a:avLst/>
          </a:prstGeom>
        </p:spPr>
        <p:txBody>
          <a:bodyPr vert="horz" lIns="122768" tIns="61382" rIns="122768" bIns="61382" rtlCol="0" anchor="ctr"/>
          <a:lstStyle>
            <a:lvl1pPr algn="l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3463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58"/>
            <a:ext cx="5554980" cy="486833"/>
          </a:xfrm>
          <a:prstGeom prst="rect">
            <a:avLst/>
          </a:prstGeom>
        </p:spPr>
        <p:txBody>
          <a:bodyPr vert="horz" lIns="122768" tIns="61382" rIns="122768" bIns="61382" rtlCol="0" anchor="ctr"/>
          <a:lstStyle>
            <a:lvl1pPr algn="ctr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3463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58"/>
            <a:ext cx="3703320" cy="486833"/>
          </a:xfrm>
          <a:prstGeom prst="rect">
            <a:avLst/>
          </a:prstGeom>
        </p:spPr>
        <p:txBody>
          <a:bodyPr vert="horz" wrap="square" lIns="122768" tIns="61382" rIns="122768" bIns="6138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6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463" fontAlgn="base">
              <a:spcAft>
                <a:spcPct val="0"/>
              </a:spcAft>
              <a:defRPr/>
            </a:pPr>
            <a:fld id="{5047988B-E59B-4E8E-AD73-1CE95BEF0A6B}" type="slidenum">
              <a:rPr lang="en-US" altLang="en-US" smtClean="0"/>
              <a:pPr defTabSz="913463"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1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1385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27705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41545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5539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6924" indent="-306924" algn="l" rtl="0" eaLnBrk="0" fontAlgn="base" hangingPunct="0">
        <a:lnSpc>
          <a:spcPct val="90000"/>
        </a:lnSpc>
        <a:spcBef>
          <a:spcPts val="1344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0769" indent="-306924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622" indent="-306924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473" indent="-306924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62321" indent="-306924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76163" indent="-306924" algn="l" defTabSz="122770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012" indent="-306924" algn="l" defTabSz="122770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3860" indent="-306924" algn="l" defTabSz="122770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7706" indent="-306924" algn="l" defTabSz="122770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853" algn="l" defTabSz="1227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705" algn="l" defTabSz="1227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545" algn="l" defTabSz="1227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393" algn="l" defTabSz="1227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242" algn="l" defTabSz="1227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090" algn="l" defTabSz="1227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6933" algn="l" defTabSz="1227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0781" algn="l" defTabSz="1227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22960" y="366184"/>
            <a:ext cx="1481328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815" tIns="61407" rIns="122815" bIns="614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960" y="2133617"/>
            <a:ext cx="1481328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815" tIns="61407" rIns="122815" bIns="61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8475150"/>
            <a:ext cx="3840480" cy="486833"/>
          </a:xfrm>
          <a:prstGeom prst="rect">
            <a:avLst/>
          </a:prstGeom>
        </p:spPr>
        <p:txBody>
          <a:bodyPr vert="horz" lIns="122815" tIns="61407" rIns="122815" bIns="6140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3815">
              <a:defRPr/>
            </a:pPr>
            <a:fld id="{CAA94C60-9CCB-4CFC-AA1E-CF5089C390A8}" type="datetimeFigureOut">
              <a:rPr lang="en-US" smtClean="0"/>
              <a:pPr defTabSz="913815"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8475150"/>
            <a:ext cx="5212080" cy="486833"/>
          </a:xfrm>
          <a:prstGeom prst="rect">
            <a:avLst/>
          </a:prstGeom>
        </p:spPr>
        <p:txBody>
          <a:bodyPr vert="horz" lIns="122815" tIns="61407" rIns="122815" bIns="6140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381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8475150"/>
            <a:ext cx="3840480" cy="486833"/>
          </a:xfrm>
          <a:prstGeom prst="rect">
            <a:avLst/>
          </a:prstGeom>
        </p:spPr>
        <p:txBody>
          <a:bodyPr vert="horz" wrap="square" lIns="122815" tIns="61407" rIns="122815" bIns="6140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913815" fontAlgn="base">
              <a:spcBef>
                <a:spcPct val="0"/>
              </a:spcBef>
              <a:spcAft>
                <a:spcPct val="0"/>
              </a:spcAft>
              <a:defRPr/>
            </a:pPr>
            <a:fld id="{492DEA49-CD50-47B7-99D1-18BAEC6D6A98}" type="slidenum">
              <a:rPr lang="en-US" altLang="en-US" smtClean="0"/>
              <a:pPr defTabSz="9138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3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1408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2817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4225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5633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60562" indent="-46056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888" indent="-38380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211" indent="-3070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9297" indent="-3070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3380" indent="-3070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7459" indent="-307041" algn="l" defTabSz="12281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544" indent="-307041" algn="l" defTabSz="12281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27" indent="-307041" algn="l" defTabSz="12281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710" indent="-307041" algn="l" defTabSz="12281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87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73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252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335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420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505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584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669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486849"/>
            <a:ext cx="14196060" cy="1767417"/>
          </a:xfrm>
          <a:prstGeom prst="rect">
            <a:avLst/>
          </a:prstGeom>
        </p:spPr>
        <p:txBody>
          <a:bodyPr vert="horz" lIns="146210" tIns="73110" rIns="146210" bIns="7311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434167"/>
            <a:ext cx="14196060" cy="5801784"/>
          </a:xfrm>
          <a:prstGeom prst="rect">
            <a:avLst/>
          </a:prstGeom>
        </p:spPr>
        <p:txBody>
          <a:bodyPr vert="horz" lIns="146210" tIns="73110" rIns="146210" bIns="731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vert="horz" lIns="146210" tIns="73110" rIns="146210" bIns="7311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050"/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31050"/>
              <a:t>10/11/2021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vert="horz" lIns="146210" tIns="73110" rIns="146210" bIns="7311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05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vert="horz" lIns="146210" tIns="73110" rIns="146210" bIns="7311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050"/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3105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8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1462104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525" indent="-365525" algn="l" defTabSz="1462104" rtl="0" eaLnBrk="1" latinLnBrk="0" hangingPunct="1">
        <a:lnSpc>
          <a:spcPct val="90000"/>
        </a:lnSpc>
        <a:spcBef>
          <a:spcPts val="159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96576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30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80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730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84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834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90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941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50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104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54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205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61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311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62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413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4"/>
            <a:ext cx="16459200" cy="915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s 18433"/>
          <p:cNvSpPr>
            <a:spLocks noChangeArrowheads="1" noChangeShapeType="1" noTextEdit="1"/>
          </p:cNvSpPr>
          <p:nvPr/>
        </p:nvSpPr>
        <p:spPr bwMode="auto">
          <a:xfrm>
            <a:off x="3394710" y="1828800"/>
            <a:ext cx="10492740" cy="4775200"/>
          </a:xfrm>
          <a:prstGeom prst="rect">
            <a:avLst/>
          </a:prstGeom>
        </p:spPr>
        <p:txBody>
          <a:bodyPr wrap="none" lIns="122695" tIns="61348" rIns="122695" bIns="613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270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337785" y="2095177"/>
            <a:ext cx="12961620" cy="404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95" tIns="61348" rIns="122695" bIns="61348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algn="ctr" defTabSz="12270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Thứ</a:t>
            </a:r>
            <a:r>
              <a:rPr lang="en-US" altLang="en-US" sz="4800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  <a:r>
              <a:rPr lang="en-US" altLang="en-US" sz="4800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hai</a:t>
            </a:r>
            <a:r>
              <a:rPr lang="en-US" altLang="en-US" sz="4800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, </a:t>
            </a:r>
            <a:r>
              <a:rPr lang="en-US" altLang="en-US" sz="4800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ngày</a:t>
            </a:r>
            <a:r>
              <a:rPr lang="en-US" altLang="en-US" sz="4800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15 </a:t>
            </a:r>
            <a:r>
              <a:rPr lang="en-US" altLang="en-US" sz="4800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tháng</a:t>
            </a:r>
            <a:r>
              <a:rPr lang="en-US" altLang="en-US" sz="4800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11 </a:t>
            </a:r>
            <a:r>
              <a:rPr lang="en-US" altLang="en-US" sz="4800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năm</a:t>
            </a:r>
            <a:r>
              <a:rPr lang="en-US" altLang="en-US" sz="4800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2021</a:t>
            </a:r>
          </a:p>
          <a:p>
            <a:pPr algn="ctr" defTabSz="12270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Đạo</a:t>
            </a:r>
            <a:r>
              <a:rPr lang="en-US" altLang="en-US" sz="4800" b="1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đức</a:t>
            </a:r>
            <a:r>
              <a:rPr lang="en-US" altLang="en-US" sz="4800" b="1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</a:p>
          <a:p>
            <a:pPr algn="ctr" defTabSz="12270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7400" b="1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Tiết</a:t>
            </a:r>
            <a:r>
              <a:rPr lang="en-US" altLang="en-US" sz="7400" b="1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  <a:r>
              <a:rPr lang="en-US" altLang="en-US" sz="7400" b="1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kiệm</a:t>
            </a:r>
            <a:r>
              <a:rPr lang="en-US" altLang="en-US" sz="7400" b="1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  <a:r>
              <a:rPr lang="en-US" altLang="en-US" sz="7400" b="1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thời</a:t>
            </a:r>
            <a:r>
              <a:rPr lang="en-US" altLang="en-US" sz="7400" b="1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  <a:r>
              <a:rPr lang="en-US" altLang="en-US" sz="7400" b="1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giờ</a:t>
            </a:r>
            <a:r>
              <a:rPr lang="en-US" altLang="en-US" sz="7400" b="1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</a:p>
        </p:txBody>
      </p:sp>
      <p:pic>
        <p:nvPicPr>
          <p:cNvPr id="5" name="Picture 2" descr="Presentación de PowerPoint">
            <a:extLst>
              <a:ext uri="{FF2B5EF4-FFF2-40B4-BE49-F238E27FC236}">
                <a16:creationId xmlns="" xmlns:a16="http://schemas.microsoft.com/office/drawing/2014/main" id="{7B7ED3D7-DAEE-4902-B4B3-D495F7598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60" r="97925">
                        <a14:foregroundMark x1="17012" y1="7619" x2="34855" y2="21905"/>
                        <a14:foregroundMark x1="29876" y1="25714" x2="29876" y2="30000"/>
                        <a14:foregroundMark x1="14523" y1="7619" x2="14523" y2="20476"/>
                        <a14:foregroundMark x1="21162" y1="36190" x2="22822" y2="55238"/>
                        <a14:foregroundMark x1="15353" y1="36667" x2="15353" y2="70952"/>
                        <a14:foregroundMark x1="37759" y1="41905" x2="59336" y2="46190"/>
                        <a14:foregroundMark x1="48133" y1="13810" x2="61826" y2="20000"/>
                        <a14:foregroundMark x1="50207" y1="11905" x2="62656" y2="6190"/>
                        <a14:foregroundMark x1="60996" y1="12857" x2="61826" y2="20476"/>
                        <a14:foregroundMark x1="73444" y1="13810" x2="86722" y2="38095"/>
                        <a14:foregroundMark x1="75934" y1="25714" x2="76349" y2="39524"/>
                        <a14:foregroundMark x1="73029" y1="55238" x2="89212" y2="66667"/>
                        <a14:foregroundMark x1="75104" y1="80952" x2="82573" y2="90952"/>
                        <a14:foregroundMark x1="86722" y1="81429" x2="92116" y2="80952"/>
                        <a14:foregroundMark x1="87137" y1="81905" x2="80498" y2="85714"/>
                        <a14:foregroundMark x1="65975" y1="75238" x2="69295" y2="77143"/>
                        <a14:foregroundMark x1="59336" y1="85238" x2="55602" y2="92381"/>
                        <a14:foregroundMark x1="52282" y1="83333" x2="58506" y2="88095"/>
                        <a14:foregroundMark x1="59751" y1="87619" x2="63485" y2="84762"/>
                        <a14:foregroundMark x1="63900" y1="84286" x2="68880" y2="90476"/>
                        <a14:foregroundMark x1="38174" y1="87619" x2="45643" y2="91429"/>
                        <a14:foregroundMark x1="23651" y1="79048" x2="15768" y2="90952"/>
                        <a14:foregroundMark x1="43568" y1="89048" x2="456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93312"/>
            <a:ext cx="3437992" cy="29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0860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394712" y="1117048"/>
            <a:ext cx="8275482" cy="102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28095" eaLnBrk="1" hangingPunct="1"/>
            <a:r>
              <a:rPr lang="en-US" sz="5900" b="1" dirty="0" err="1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900" b="1" dirty="0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900" b="1" dirty="0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2554860" y="2561843"/>
            <a:ext cx="13798875" cy="12320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983230" y="4180495"/>
            <a:ext cx="13370489" cy="12320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giục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611587" y="5715014"/>
            <a:ext cx="12717263" cy="12936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294583" y="7239014"/>
            <a:ext cx="12094902" cy="12936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9978390" y="-101600"/>
            <a:ext cx="6375329" cy="2698139"/>
          </a:xfrm>
          <a:prstGeom prst="cloudCallout">
            <a:avLst>
              <a:gd name="adj1" fmla="val 65952"/>
              <a:gd name="adj2" fmla="val 775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2807" tIns="61403" rIns="122807" bIns="61403" rtlCol="0" anchor="ctr"/>
          <a:lstStyle/>
          <a:p>
            <a:pPr algn="ctr" defTabSz="1228095"/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792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394712" y="1117048"/>
            <a:ext cx="8275482" cy="102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28095" eaLnBrk="1" hangingPunct="1"/>
            <a:r>
              <a:rPr lang="en-US" sz="5900" b="1" dirty="0" err="1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900" b="1" dirty="0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900" b="1" dirty="0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2627681" y="2900898"/>
            <a:ext cx="13798875" cy="6780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983234" y="4419603"/>
            <a:ext cx="13370489" cy="12320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9978390" y="-101600"/>
            <a:ext cx="6375329" cy="2698139"/>
          </a:xfrm>
          <a:prstGeom prst="cloudCallout">
            <a:avLst>
              <a:gd name="adj1" fmla="val 65952"/>
              <a:gd name="adj2" fmla="val 775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2807" tIns="61403" rIns="122807" bIns="61403" rtlCol="0" anchor="ctr"/>
          <a:lstStyle/>
          <a:p>
            <a:pPr algn="ctr" defTabSz="1228095"/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1677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394712" y="1117048"/>
            <a:ext cx="8275482" cy="102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28095" eaLnBrk="1" hangingPunct="1"/>
            <a:r>
              <a:rPr lang="en-US" sz="5900" b="1" dirty="0" err="1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900" b="1" dirty="0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900" b="1" dirty="0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2554860" y="2561843"/>
            <a:ext cx="13798875" cy="12320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983230" y="4180495"/>
            <a:ext cx="13370489" cy="12320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giục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611587" y="5715014"/>
            <a:ext cx="12717263" cy="12936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294583" y="7239014"/>
            <a:ext cx="12094902" cy="12936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9978390" y="-101600"/>
            <a:ext cx="6375329" cy="2698139"/>
          </a:xfrm>
          <a:prstGeom prst="cloudCallout">
            <a:avLst>
              <a:gd name="adj1" fmla="val 65952"/>
              <a:gd name="adj2" fmla="val 775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2807" tIns="61403" rIns="122807" bIns="61403" rtlCol="0" anchor="ctr"/>
          <a:lstStyle/>
          <a:p>
            <a:pPr algn="ctr" defTabSz="1228095"/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五角星 41"/>
          <p:cNvSpPr/>
          <p:nvPr/>
        </p:nvSpPr>
        <p:spPr>
          <a:xfrm>
            <a:off x="2554847" y="3980924"/>
            <a:ext cx="1103764" cy="81561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656" tIns="81828" rIns="163656" bIns="81828" rtlCol="0" anchor="ctr"/>
          <a:lstStyle/>
          <a:p>
            <a:pPr algn="ctr" defTabSz="1636618"/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五角星 41"/>
          <p:cNvSpPr/>
          <p:nvPr/>
        </p:nvSpPr>
        <p:spPr>
          <a:xfrm>
            <a:off x="2086277" y="2388593"/>
            <a:ext cx="1034620" cy="90673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chemeClr val="accent4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656" tIns="81828" rIns="163656" bIns="81828" rtlCol="0" anchor="ctr"/>
          <a:lstStyle/>
          <a:p>
            <a:pPr algn="ctr" defTabSz="1636618"/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五角星 41"/>
          <p:cNvSpPr/>
          <p:nvPr/>
        </p:nvSpPr>
        <p:spPr>
          <a:xfrm>
            <a:off x="3256356" y="5715000"/>
            <a:ext cx="1038226" cy="7620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chemeClr val="accent4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656" tIns="81828" rIns="163656" bIns="81828" rtlCol="0" anchor="ctr"/>
          <a:lstStyle/>
          <a:p>
            <a:pPr algn="ctr" defTabSz="1636618"/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五角星 41"/>
          <p:cNvSpPr/>
          <p:nvPr/>
        </p:nvSpPr>
        <p:spPr>
          <a:xfrm>
            <a:off x="4038601" y="7212463"/>
            <a:ext cx="948930" cy="81942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chemeClr val="accent4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656" tIns="81828" rIns="163656" bIns="81828" rtlCol="0" anchor="ctr"/>
          <a:lstStyle/>
          <a:p>
            <a:pPr algn="ctr" defTabSz="1636618"/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66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394712" y="1117048"/>
            <a:ext cx="8275482" cy="102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28095" eaLnBrk="1" hangingPunct="1"/>
            <a:r>
              <a:rPr lang="en-US" sz="5900" b="1" dirty="0" err="1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900" b="1" dirty="0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900" b="1" dirty="0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2627681" y="2900898"/>
            <a:ext cx="13798875" cy="6780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983234" y="4419603"/>
            <a:ext cx="13370489" cy="12320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9978390" y="-101600"/>
            <a:ext cx="6375329" cy="2698139"/>
          </a:xfrm>
          <a:prstGeom prst="cloudCallout">
            <a:avLst>
              <a:gd name="adj1" fmla="val 65952"/>
              <a:gd name="adj2" fmla="val 775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2807" tIns="61403" rIns="122807" bIns="61403" rtlCol="0" anchor="ctr"/>
          <a:lstStyle/>
          <a:p>
            <a:pPr algn="ctr" defTabSz="1228095"/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五角星 41"/>
          <p:cNvSpPr/>
          <p:nvPr/>
        </p:nvSpPr>
        <p:spPr>
          <a:xfrm>
            <a:off x="2377464" y="2693961"/>
            <a:ext cx="911124" cy="897833"/>
          </a:xfrm>
          <a:prstGeom prst="star5">
            <a:avLst>
              <a:gd name="adj" fmla="val 2204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656" tIns="81828" rIns="163656" bIns="81828" rtlCol="0" anchor="ctr"/>
          <a:lstStyle/>
          <a:p>
            <a:pPr algn="ctr" defTabSz="1636618"/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五角星 41"/>
          <p:cNvSpPr/>
          <p:nvPr/>
        </p:nvSpPr>
        <p:spPr>
          <a:xfrm>
            <a:off x="2627668" y="4214464"/>
            <a:ext cx="987080" cy="82118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656" tIns="81828" rIns="163656" bIns="81828" rtlCol="0" anchor="ctr"/>
          <a:lstStyle/>
          <a:p>
            <a:pPr algn="ctr" defTabSz="1636618"/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33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25830" y="926207"/>
            <a:ext cx="15224760" cy="70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815" tIns="61407" rIns="122815" bIns="61407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173" eaLnBrk="1" hangingPunct="1">
              <a:spcBef>
                <a:spcPct val="50000"/>
              </a:spcBef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Theo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em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điều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gì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sẽ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xảy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ra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mỗi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tình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huống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dưới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đây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endParaRPr lang="vi-VN" sz="3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4373" y="2564169"/>
            <a:ext cx="15800832" cy="10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815" tIns="61407" rIns="122815" bIns="61407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173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2108B8"/>
                </a:solidFill>
                <a:latin typeface="Times New Roman" pitchFamily="18" charset="0"/>
              </a:rPr>
              <a:t>a) </a:t>
            </a:r>
            <a:r>
              <a:rPr lang="en-US" sz="6000" b="1" dirty="0" err="1">
                <a:solidFill>
                  <a:srgbClr val="2108B8"/>
                </a:solidFill>
                <a:latin typeface="Times New Roman" pitchFamily="18" charset="0"/>
              </a:rPr>
              <a:t>Học</a:t>
            </a:r>
            <a:r>
              <a:rPr lang="en-US" sz="60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2108B8"/>
                </a:solidFill>
                <a:latin typeface="Times New Roman" pitchFamily="18" charset="0"/>
              </a:rPr>
              <a:t>sinh</a:t>
            </a:r>
            <a:r>
              <a:rPr lang="en-US" sz="60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2108B8"/>
                </a:solidFill>
                <a:latin typeface="Times New Roman" pitchFamily="18" charset="0"/>
              </a:rPr>
              <a:t>đến</a:t>
            </a:r>
            <a:r>
              <a:rPr lang="en-US" sz="60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2108B8"/>
                </a:solidFill>
                <a:latin typeface="Times New Roman" pitchFamily="18" charset="0"/>
              </a:rPr>
              <a:t>phòng</a:t>
            </a:r>
            <a:r>
              <a:rPr lang="en-US" sz="60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2108B8"/>
                </a:solidFill>
                <a:latin typeface="Times New Roman" pitchFamily="18" charset="0"/>
              </a:rPr>
              <a:t>thi</a:t>
            </a:r>
            <a:r>
              <a:rPr lang="en-US" sz="60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2108B8"/>
                </a:solidFill>
                <a:latin typeface="Times New Roman" pitchFamily="18" charset="0"/>
              </a:rPr>
              <a:t>muộn</a:t>
            </a:r>
            <a:r>
              <a:rPr lang="en-US" sz="6000" b="1" dirty="0">
                <a:solidFill>
                  <a:srgbClr val="2108B8"/>
                </a:solidFill>
                <a:latin typeface="Times New Roman" pitchFamily="18" charset="0"/>
              </a:rPr>
              <a:t>. </a:t>
            </a:r>
            <a:endParaRPr lang="vi-VN" sz="6000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7220" y="175719"/>
            <a:ext cx="2726055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815" tIns="61407" rIns="122815" bIns="61407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1228173" eaLnBrk="1" hangingPunct="1">
              <a:spcBef>
                <a:spcPct val="30000"/>
              </a:spcBef>
            </a:pPr>
            <a:r>
              <a:rPr lang="fr-LU" sz="4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LU" sz="4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LU" sz="4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LU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LU" sz="4300" b="1" dirty="0">
                <a:solidFill>
                  <a:srgbClr val="99CB3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2" y="3972749"/>
            <a:ext cx="9521190" cy="3448075"/>
          </a:xfrm>
          <a:prstGeom prst="rect">
            <a:avLst/>
          </a:prstGeom>
          <a:noFill/>
        </p:spPr>
        <p:txBody>
          <a:bodyPr wrap="square" lIns="122815" tIns="61407" rIns="122815" bIns="61407" rtlCol="0">
            <a:spAutoFit/>
          </a:bodyPr>
          <a:lstStyle/>
          <a:p>
            <a:pPr defTabSz="1228173"/>
            <a:r>
              <a:rPr lang="en-US" sz="4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 sinh đến phòng muộn có thể không được vào phòng thi hoặc ảnh hưởng xấu đến kết quả bài thi.</a:t>
            </a:r>
          </a:p>
        </p:txBody>
      </p:sp>
      <p:pic>
        <p:nvPicPr>
          <p:cNvPr id="1026" name="Picture 2" descr="Bé hát múa | Hội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" y="4165600"/>
            <a:ext cx="4937760" cy="39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83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25830" y="926207"/>
            <a:ext cx="15224760" cy="70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815" tIns="61407" rIns="122815" bIns="61407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173" eaLnBrk="1" hangingPunct="1">
              <a:spcBef>
                <a:spcPct val="50000"/>
              </a:spcBef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Theo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em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điều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gì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sẽ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xảy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ra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mỗi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tình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huống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dưới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đây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endParaRPr lang="vi-VN" sz="3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1453" y="2627732"/>
            <a:ext cx="15800832" cy="86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815" tIns="61407" rIns="122815" bIns="61407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173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b)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Hành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khách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đến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muộn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giờ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tàu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chạy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máy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bay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cất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cánh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.  </a:t>
            </a:r>
            <a:endParaRPr lang="vi-VN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7220" y="175719"/>
            <a:ext cx="2726055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815" tIns="61407" rIns="122815" bIns="61407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1228173" eaLnBrk="1" hangingPunct="1">
              <a:spcBef>
                <a:spcPct val="30000"/>
              </a:spcBef>
            </a:pPr>
            <a:r>
              <a:rPr lang="fr-LU" sz="4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LU" sz="4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LU" sz="4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LU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LU" sz="4300" b="1" dirty="0">
                <a:solidFill>
                  <a:srgbClr val="99CB3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4602" y="4495800"/>
            <a:ext cx="9825990" cy="2155413"/>
          </a:xfrm>
          <a:prstGeom prst="rect">
            <a:avLst/>
          </a:prstGeom>
          <a:noFill/>
        </p:spPr>
        <p:txBody>
          <a:bodyPr wrap="square" lIns="122815" tIns="61407" rIns="122815" bIns="61407" rtlCol="0">
            <a:spAutoFit/>
          </a:bodyPr>
          <a:lstStyle/>
          <a:p>
            <a:pPr defTabSz="1228173"/>
            <a:r>
              <a:rPr lang="en-US" sz="6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6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 khách đến muộn</a:t>
            </a:r>
            <a:r>
              <a:rPr lang="en-US" sz="6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bị nhỡ tàu, nhỡ máy bay,…</a:t>
            </a:r>
          </a:p>
        </p:txBody>
      </p:sp>
      <p:pic>
        <p:nvPicPr>
          <p:cNvPr id="1026" name="Picture 2" descr="Bé hát múa | Hội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3" y="4165600"/>
            <a:ext cx="4937760" cy="39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87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44491" y="1056835"/>
            <a:ext cx="15224760" cy="70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815" tIns="61407" rIns="122815" bIns="61407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173" eaLnBrk="1" hangingPunct="1">
              <a:spcBef>
                <a:spcPct val="50000"/>
              </a:spcBef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Theo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em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điều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gì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sẽ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xảy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ra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mỗi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tình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huống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dưới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</a:rPr>
              <a:t>đây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endParaRPr lang="vi-VN" sz="3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7220" y="2564168"/>
            <a:ext cx="15800832" cy="86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815" tIns="61407" rIns="122815" bIns="61407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173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c)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bệnh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đưa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đến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bệnh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viện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cấp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cứu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an" pitchFamily="18" charset="0"/>
              </a:rPr>
              <a:t>chậm</a:t>
            </a:r>
            <a:r>
              <a:rPr lang="en-US" b="1" dirty="0" smtClean="0">
                <a:solidFill>
                  <a:srgbClr val="2108B8"/>
                </a:solidFill>
                <a:latin typeface="Times New Roman" pitchFamily="18" charset="0"/>
              </a:rPr>
              <a:t>. </a:t>
            </a:r>
            <a:endParaRPr lang="vi-VN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7220" y="175719"/>
            <a:ext cx="2726055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815" tIns="61407" rIns="122815" bIns="61407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1228173" eaLnBrk="1" hangingPunct="1">
              <a:spcBef>
                <a:spcPct val="30000"/>
              </a:spcBef>
            </a:pPr>
            <a:r>
              <a:rPr lang="fr-LU" sz="4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LU" sz="4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LU" sz="4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LU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LU" sz="4300" b="1" dirty="0">
                <a:solidFill>
                  <a:srgbClr val="99CB3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69450" y="4419600"/>
            <a:ext cx="9521190" cy="2894077"/>
          </a:xfrm>
          <a:prstGeom prst="rect">
            <a:avLst/>
          </a:prstGeom>
          <a:noFill/>
        </p:spPr>
        <p:txBody>
          <a:bodyPr wrap="square" lIns="122815" tIns="61407" rIns="122815" bIns="61407" rtlCol="0">
            <a:spAutoFit/>
          </a:bodyPr>
          <a:lstStyle/>
          <a:p>
            <a:pPr defTabSz="1228173"/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 bệnh được đưa đến bệnh viện chậm có thể bị nguy hiểm đến tính mạng.</a:t>
            </a:r>
          </a:p>
        </p:txBody>
      </p:sp>
      <p:pic>
        <p:nvPicPr>
          <p:cNvPr id="1026" name="Picture 2" descr="Bé hát múa | Hội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" y="4165600"/>
            <a:ext cx="4937760" cy="39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53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16" y="-23282"/>
            <a:ext cx="16609219" cy="91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3556"/>
          <p:cNvSpPr txBox="1">
            <a:spLocks noChangeArrowheads="1"/>
          </p:cNvSpPr>
          <p:nvPr/>
        </p:nvSpPr>
        <p:spPr bwMode="auto">
          <a:xfrm>
            <a:off x="1443159" y="3124201"/>
            <a:ext cx="13373100" cy="4518139"/>
          </a:xfrm>
          <a:prstGeom prst="rect">
            <a:avLst/>
          </a:prstGeom>
          <a:noFill/>
          <a:ln>
            <a:noFill/>
          </a:ln>
        </p:spPr>
        <p:txBody>
          <a:bodyPr lIns="122807" tIns="61405" rIns="122807" bIns="61405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28173">
              <a:spcBef>
                <a:spcPct val="20000"/>
              </a:spcBef>
              <a:defRPr/>
            </a:pPr>
            <a:r>
              <a:rPr lang="en-US" altLang="en-US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giờ là thứ quý nhất, vì khi nó đã trôi qu</a:t>
            </a:r>
            <a:r>
              <a:rPr lang="en-US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 không bao giờ trở lại được. Do đó, chúng ta cần phải biết sử dụng thời giờ vào những việc có ích một cách có hiệu quả.</a:t>
            </a:r>
          </a:p>
          <a:p>
            <a:pPr algn="r" defTabSz="1228173">
              <a:spcBef>
                <a:spcPct val="20000"/>
              </a:spcBef>
              <a:defRPr/>
            </a:pP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altLang="en-US" sz="4400" b="1" i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giờ là vàng ngọc.</a:t>
            </a:r>
          </a:p>
          <a:p>
            <a:pPr defTabSz="1228173">
              <a:spcBef>
                <a:spcPct val="20000"/>
              </a:spcBef>
              <a:defRPr/>
            </a:pP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</p:txBody>
      </p:sp>
      <p:sp>
        <p:nvSpPr>
          <p:cNvPr id="4" name="Rectangles 23557"/>
          <p:cNvSpPr>
            <a:spLocks noChangeArrowheads="1" noChangeShapeType="1" noTextEdit="1"/>
          </p:cNvSpPr>
          <p:nvPr/>
        </p:nvSpPr>
        <p:spPr bwMode="auto">
          <a:xfrm>
            <a:off x="4495812" y="1600201"/>
            <a:ext cx="7543799" cy="1305984"/>
          </a:xfrm>
          <a:prstGeom prst="rect">
            <a:avLst/>
          </a:prstGeom>
        </p:spPr>
        <p:txBody>
          <a:bodyPr wrap="none" lIns="122807" tIns="61405" rIns="122807" bIns="6140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281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Nhắc</a:t>
            </a:r>
            <a:r>
              <a:rPr lang="en-US" sz="8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r>
              <a:rPr lang="en-US" sz="8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ghi</a:t>
            </a:r>
            <a:r>
              <a:rPr lang="en-US" sz="8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nhớ</a:t>
            </a:r>
            <a:endParaRPr lang="en-US" sz="8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43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64591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EE9A15A-A859-4EC9-9954-7DC38B54D867}"/>
              </a:ext>
            </a:extLst>
          </p:cNvPr>
          <p:cNvSpPr/>
          <p:nvPr/>
        </p:nvSpPr>
        <p:spPr>
          <a:xfrm>
            <a:off x="4013870" y="2545731"/>
            <a:ext cx="8918307" cy="2873556"/>
          </a:xfrm>
          <a:prstGeom prst="rect">
            <a:avLst/>
          </a:prstGeom>
          <a:noFill/>
        </p:spPr>
        <p:txBody>
          <a:bodyPr wrap="none" lIns="123843" tIns="61922" rIns="123843" bIns="61922">
            <a:spAutoFit/>
          </a:bodyPr>
          <a:lstStyle/>
          <a:p>
            <a:pPr algn="ctr" defTabSz="1238438"/>
            <a:r>
              <a:rPr lang="en-US" sz="9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defTabSz="1238438"/>
            <a:r>
              <a:rPr lang="en-US" sz="9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TỐT. </a:t>
            </a:r>
          </a:p>
        </p:txBody>
      </p:sp>
    </p:spTree>
    <p:extLst>
      <p:ext uri="{BB962C8B-B14F-4D97-AF65-F5344CB8AC3E}">
        <p14:creationId xmlns:p14="http://schemas.microsoft.com/office/powerpoint/2010/main" val="30790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77490" y="7620020"/>
            <a:ext cx="2571750" cy="4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95" tIns="61348" rIns="122695" bIns="61348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122708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80360" y="6400834"/>
            <a:ext cx="10698480" cy="126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95" tIns="61348" rIns="122695" bIns="61348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algn="ctr" defTabSz="1227080" fontAlgn="base">
              <a:spcBef>
                <a:spcPct val="50000"/>
              </a:spcBef>
              <a:spcAft>
                <a:spcPct val="0"/>
              </a:spcAft>
            </a:pPr>
            <a:endParaRPr lang="en-US" altLang="en-US" sz="7400" b="1">
              <a:solidFill>
                <a:srgbClr val="FFFFCC"/>
              </a:solidFill>
              <a:latin typeface="VNI-Times" pitchFamily="2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057400" y="1219220"/>
            <a:ext cx="6995160" cy="138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95" tIns="61348" rIns="122695" bIns="61348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122708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200" b="1" u="sng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8200" b="1" u="sng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200" b="1" u="sng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8200" b="1" u="sng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8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777490" y="7010420"/>
            <a:ext cx="617220" cy="4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95" tIns="61348" rIns="122695" bIns="61348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122708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-1066801" y="2743214"/>
            <a:ext cx="12344400" cy="126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95" tIns="61348" rIns="122695" bIns="61348">
            <a:spAutoFit/>
          </a:bodyPr>
          <a:lstStyle/>
          <a:p>
            <a:pPr algn="ctr" defTabSz="122708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7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7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7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7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0289254"/>
      </p:ext>
    </p:extLst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94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atin typeface="Times New Roman" pitchFamily="18" charset="0"/>
              </a:rPr>
              <a:t/>
            </a:r>
            <a:br>
              <a:rPr lang="en-US">
                <a:latin typeface="Times New Roman" pitchFamily="18" charset="0"/>
              </a:rPr>
            </a:br>
            <a:endParaRPr lang="en-US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" y="17417"/>
            <a:ext cx="1645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7564253" y="304800"/>
            <a:ext cx="7503795" cy="1828800"/>
          </a:xfrm>
          <a:prstGeom prst="wedgeEllipseCallout">
            <a:avLst>
              <a:gd name="adj1" fmla="val 474"/>
              <a:gd name="adj2" fmla="val 710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6079" tIns="73048" rIns="146079" bIns="73048" anchor="ctr"/>
          <a:lstStyle/>
          <a:p>
            <a:pPr algn="ctr" defTabSz="730393">
              <a:defRPr/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..con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Vich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–to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531" y="17417"/>
            <a:ext cx="6476999" cy="31242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53" rIns="91297" bIns="45653" spcCol="0"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”/ SGK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14. </a:t>
            </a:r>
          </a:p>
        </p:txBody>
      </p:sp>
    </p:spTree>
    <p:extLst>
      <p:ext uri="{BB962C8B-B14F-4D97-AF65-F5344CB8AC3E}">
        <p14:creationId xmlns:p14="http://schemas.microsoft.com/office/powerpoint/2010/main" val="6219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hòng Giáo Dục Và Đào Tạo quận Thanh Xuân">
            <a:extLst>
              <a:ext uri="{FF2B5EF4-FFF2-40B4-BE49-F238E27FC236}">
                <a16:creationId xmlns="" xmlns:a16="http://schemas.microsoft.com/office/drawing/2014/main" id="{D81FFB8F-367A-4DC6-BA93-5AD0E2EFF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78" l="0" r="100000">
                        <a14:backgroundMark x1="769" y1="40399" x2="1538" y2="57757"/>
                        <a14:backgroundMark x1="7692" y1="66359" x2="8462" y2="70200"/>
                        <a14:backgroundMark x1="26308" y1="49923" x2="22769" y2="58833"/>
                        <a14:backgroundMark x1="45385" y1="43164" x2="46462" y2="59293"/>
                        <a14:backgroundMark x1="70615" y1="38249" x2="71077" y2="52074"/>
                        <a14:backgroundMark x1="86923" y1="56068" x2="88000" y2="56528"/>
                        <a14:backgroundMark x1="84462" y1="69124" x2="84615" y2="73272"/>
                        <a14:backgroundMark x1="75077" y1="64516" x2="73846" y2="64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8" r="1432" b="8806"/>
          <a:stretch/>
        </p:blipFill>
        <p:spPr bwMode="auto">
          <a:xfrm>
            <a:off x="8757375" y="6629434"/>
            <a:ext cx="7701832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1C87D9-B4A0-4753-B1A3-7DB164CC14DB}"/>
              </a:ext>
            </a:extLst>
          </p:cNvPr>
          <p:cNvSpPr txBox="1"/>
          <p:nvPr/>
        </p:nvSpPr>
        <p:spPr>
          <a:xfrm>
            <a:off x="1527683" y="255419"/>
            <a:ext cx="13596730" cy="1399532"/>
          </a:xfrm>
          <a:prstGeom prst="ribbon">
            <a:avLst>
              <a:gd name="adj1" fmla="val 17296"/>
              <a:gd name="adj2" fmla="val 669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46079" tIns="73048" rIns="146079" bIns="73048" rtlCol="0">
            <a:spAutoFit/>
          </a:bodyPr>
          <a:lstStyle/>
          <a:p>
            <a:pPr algn="ctr" defTabSz="730393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2" name="Text Box 8" descr="White marble">
            <a:extLst>
              <a:ext uri="{FF2B5EF4-FFF2-40B4-BE49-F238E27FC236}">
                <a16:creationId xmlns="" xmlns:a16="http://schemas.microsoft.com/office/drawing/2014/main" id="{5C40CCAF-CA61-4993-BEA9-22C6875CA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027" y="1981213"/>
            <a:ext cx="15309610" cy="193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079" tIns="73048" rIns="146079" bIns="73048">
            <a:spAutoFit/>
          </a:bodyPr>
          <a:lstStyle/>
          <a:p>
            <a:pPr defTabSz="730393"/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1. Mi-chi-a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1" descr="White marble">
            <a:extLst>
              <a:ext uri="{FF2B5EF4-FFF2-40B4-BE49-F238E27FC236}">
                <a16:creationId xmlns="" xmlns:a16="http://schemas.microsoft.com/office/drawing/2014/main" id="{35B4569D-12AA-493F-A51F-947EDF1C2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130" y="3843616"/>
            <a:ext cx="15174549" cy="193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079" tIns="73048" rIns="146079" bIns="73048">
            <a:spAutoFit/>
          </a:bodyPr>
          <a:lstStyle/>
          <a:p>
            <a:pPr defTabSz="730393"/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Mi-chi-a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800" b="1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altLang="vi-VN" sz="5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5081" y="5776452"/>
            <a:ext cx="15064649" cy="923253"/>
          </a:xfrm>
          <a:prstGeom prst="rect">
            <a:avLst/>
          </a:prstGeom>
        </p:spPr>
        <p:txBody>
          <a:bodyPr wrap="square" lIns="91297" tIns="45653" rIns="91297" bIns="45653">
            <a:spAutoFit/>
          </a:bodyPr>
          <a:lstStyle/>
          <a:p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3. Sau chuyện đó, Mi-chi-a đã hiểu ra điều gì?</a:t>
            </a:r>
          </a:p>
        </p:txBody>
      </p:sp>
    </p:spTree>
    <p:extLst>
      <p:ext uri="{BB962C8B-B14F-4D97-AF65-F5344CB8AC3E}">
        <p14:creationId xmlns:p14="http://schemas.microsoft.com/office/powerpoint/2010/main" val="26729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879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club%20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0" y="5770033"/>
            <a:ext cx="894969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2530"/>
          <p:cNvSpPr txBox="1">
            <a:spLocks noChangeArrowheads="1"/>
          </p:cNvSpPr>
          <p:nvPr/>
        </p:nvSpPr>
        <p:spPr bwMode="auto">
          <a:xfrm>
            <a:off x="822960" y="4601646"/>
            <a:ext cx="14695409" cy="1231894"/>
          </a:xfrm>
          <a:prstGeom prst="rect">
            <a:avLst/>
          </a:prstGeom>
          <a:noFill/>
          <a:ln>
            <a:noFill/>
          </a:ln>
        </p:spPr>
        <p:txBody>
          <a:bodyPr lIns="122703" tIns="61350" rIns="122703" bIns="61350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66915" indent="-766915" algn="just" defTabSz="1227158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vi-VN" altLang="en-US" b="1" kern="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Mi-chi-a bao giờ cũng chậm trễ hơn người khác và thường trả lời: “Một phút nữa ”.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8366" y="2702779"/>
            <a:ext cx="10839451" cy="1569591"/>
          </a:xfrm>
          <a:prstGeom prst="rect">
            <a:avLst/>
          </a:prstGeom>
        </p:spPr>
        <p:txBody>
          <a:bodyPr wrap="square" lIns="91307" tIns="45656" rIns="91307" bIns="45656">
            <a:spAutoFit/>
          </a:bodyPr>
          <a:lstStyle/>
          <a:p>
            <a:pPr defTabSz="730393"/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-chi-a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27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879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748790" y="2235204"/>
            <a:ext cx="11315700" cy="1601333"/>
          </a:xfrm>
          <a:prstGeom prst="rect">
            <a:avLst/>
          </a:prstGeom>
          <a:noFill/>
          <a:ln>
            <a:noFill/>
          </a:ln>
        </p:spPr>
        <p:txBody>
          <a:bodyPr lIns="122727" tIns="61363" rIns="122727" bIns="61363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730393"/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-chi-a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4580" name="Picture 5" descr="club%20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5486400"/>
            <a:ext cx="894969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2538"/>
          <p:cNvSpPr txBox="1">
            <a:spLocks noChangeArrowheads="1"/>
          </p:cNvSpPr>
          <p:nvPr/>
        </p:nvSpPr>
        <p:spPr bwMode="auto">
          <a:xfrm>
            <a:off x="1440208" y="4168636"/>
            <a:ext cx="11932919" cy="2635381"/>
          </a:xfrm>
          <a:prstGeom prst="rect">
            <a:avLst/>
          </a:prstGeom>
          <a:noFill/>
          <a:ln>
            <a:noFill/>
          </a:ln>
        </p:spPr>
        <p:txBody>
          <a:bodyPr wrap="square" lIns="122727" tIns="61363" rIns="122727" bIns="61363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67062" indent="-767062" algn="just" defTabSz="1227392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vi-VN" altLang="en-US" sz="6000" b="1" kern="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Mi-chi-a đã bị thua cuộc trong cuộc thi trượt tuyết</a:t>
            </a:r>
            <a:r>
              <a:rPr lang="en-US" altLang="en-US" sz="6000" b="1" kern="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6000" b="1" kern="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7062" indent="-767062" algn="just" defTabSz="1227392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altLang="en-US" b="1" kern="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98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879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club%20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5486400"/>
            <a:ext cx="894969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954530" y="1930403"/>
            <a:ext cx="10904220" cy="1601365"/>
          </a:xfrm>
          <a:prstGeom prst="rect">
            <a:avLst/>
          </a:prstGeom>
          <a:noFill/>
          <a:ln>
            <a:noFill/>
          </a:ln>
        </p:spPr>
        <p:txBody>
          <a:bodyPr lIns="122760" tIns="61379" rIns="122760" bIns="6137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algn="just" defTabSz="12277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 chuyện đó, Mi-chi-a đã hiểu ra điều gì?</a:t>
            </a:r>
          </a:p>
        </p:txBody>
      </p:sp>
      <p:sp>
        <p:nvSpPr>
          <p:cNvPr id="12" name="Text Box 22539"/>
          <p:cNvSpPr txBox="1">
            <a:spLocks noChangeArrowheads="1"/>
          </p:cNvSpPr>
          <p:nvPr/>
        </p:nvSpPr>
        <p:spPr bwMode="auto">
          <a:xfrm>
            <a:off x="1440205" y="3860821"/>
            <a:ext cx="13111639" cy="1786031"/>
          </a:xfrm>
          <a:prstGeom prst="rect">
            <a:avLst/>
          </a:prstGeom>
          <a:noFill/>
          <a:ln>
            <a:noFill/>
          </a:ln>
        </p:spPr>
        <p:txBody>
          <a:bodyPr lIns="122760" tIns="61379" rIns="122760" bIns="61379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67259" indent="-767259" algn="just" defTabSz="1227705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vi-VN" altLang="en-US" sz="5400" b="1" kern="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cuộc sống, con người chỉ cần một phút có thể làm nên chuyện quan trọng.</a:t>
            </a:r>
          </a:p>
        </p:txBody>
      </p:sp>
    </p:spTree>
    <p:extLst>
      <p:ext uri="{BB962C8B-B14F-4D97-AF65-F5344CB8AC3E}">
        <p14:creationId xmlns:p14="http://schemas.microsoft.com/office/powerpoint/2010/main" val="884484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16" y="-23282"/>
            <a:ext cx="16609219" cy="91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3556"/>
          <p:cNvSpPr txBox="1">
            <a:spLocks noChangeArrowheads="1"/>
          </p:cNvSpPr>
          <p:nvPr/>
        </p:nvSpPr>
        <p:spPr bwMode="auto">
          <a:xfrm>
            <a:off x="1443159" y="3124201"/>
            <a:ext cx="13373100" cy="4518139"/>
          </a:xfrm>
          <a:prstGeom prst="rect">
            <a:avLst/>
          </a:prstGeom>
          <a:noFill/>
          <a:ln>
            <a:noFill/>
          </a:ln>
        </p:spPr>
        <p:txBody>
          <a:bodyPr lIns="122807" tIns="61405" rIns="122807" bIns="61405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28173">
              <a:spcBef>
                <a:spcPct val="20000"/>
              </a:spcBef>
              <a:defRPr/>
            </a:pPr>
            <a:r>
              <a:rPr lang="en-US" altLang="en-US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giờ là thứ quý nhất, vì khi nó đã trôi qu</a:t>
            </a:r>
            <a:r>
              <a:rPr lang="en-US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 không bao giờ trở lại được. Do đó, chúng ta cần phải biết sử dụng thời giờ vào những việc có ích một cách có hiệu quả.</a:t>
            </a:r>
          </a:p>
          <a:p>
            <a:pPr algn="r" defTabSz="1228173">
              <a:spcBef>
                <a:spcPct val="20000"/>
              </a:spcBef>
              <a:defRPr/>
            </a:pP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altLang="en-US" sz="4400" b="1" i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giờ là vàng ngọc.</a:t>
            </a:r>
          </a:p>
          <a:p>
            <a:pPr defTabSz="1228173">
              <a:spcBef>
                <a:spcPct val="20000"/>
              </a:spcBef>
              <a:defRPr/>
            </a:pP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</p:txBody>
      </p:sp>
      <p:sp>
        <p:nvSpPr>
          <p:cNvPr id="4" name="Rectangles 23557"/>
          <p:cNvSpPr>
            <a:spLocks noChangeArrowheads="1" noChangeShapeType="1" noTextEdit="1"/>
          </p:cNvSpPr>
          <p:nvPr/>
        </p:nvSpPr>
        <p:spPr bwMode="auto">
          <a:xfrm>
            <a:off x="5428535" y="1845733"/>
            <a:ext cx="5452110" cy="1060451"/>
          </a:xfrm>
          <a:prstGeom prst="rect">
            <a:avLst/>
          </a:prstGeom>
        </p:spPr>
        <p:txBody>
          <a:bodyPr wrap="none" lIns="122807" tIns="61405" rIns="122807" bIns="6140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281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Ghi</a:t>
            </a:r>
            <a:r>
              <a:rPr lang="en-US" sz="8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nhớ</a:t>
            </a:r>
            <a:endParaRPr lang="en-US" sz="8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80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03" y="4641866"/>
            <a:ext cx="2637472" cy="449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4" y="6017700"/>
            <a:ext cx="4000500" cy="349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90" y="6060033"/>
            <a:ext cx="3966210" cy="341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068833" y="1096449"/>
            <a:ext cx="12890183" cy="240241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210" tIns="73110" rIns="146210" bIns="73110" anchor="ctr"/>
          <a:lstStyle/>
          <a:p>
            <a:pPr algn="ctr" defTabSz="731050">
              <a:defRPr/>
            </a:pPr>
            <a:r>
              <a:rPr lang="vi-VN" sz="7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7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7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7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altLang="en-US" sz="7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Times New Roman" pitchFamily="18" charset="0"/>
              </a:rPr>
              <a:t>tỏ</a:t>
            </a:r>
            <a:r>
              <a:rPr lang="en-US" altLang="en-US" sz="7000" b="1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altLang="en-US" sz="7000" b="1" dirty="0" err="1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endParaRPr lang="en-US" altLang="en-US" sz="7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1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12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861</Words>
  <Application>Microsoft Office PowerPoint</Application>
  <PresentationFormat>Custom</PresentationFormat>
  <Paragraphs>68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1_Default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Retrospect</vt:lpstr>
      <vt:lpstr>1_Retrospect</vt:lpstr>
      <vt:lpstr>24_Office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</cp:revision>
  <dcterms:created xsi:type="dcterms:W3CDTF">2021-11-03T15:35:29Z</dcterms:created>
  <dcterms:modified xsi:type="dcterms:W3CDTF">2021-11-10T00:30:10Z</dcterms:modified>
</cp:coreProperties>
</file>